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4" r:id="rId5"/>
    <p:sldId id="259" r:id="rId6"/>
    <p:sldId id="257" r:id="rId7"/>
    <p:sldId id="261" r:id="rId8"/>
    <p:sldId id="262" r:id="rId9"/>
    <p:sldId id="263"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1B11A-A843-4410-A40C-8CF3034AAA4B}" v="1" dt="2022-05-23T16:01:57.080"/>
    <p1510:client id="{A03C9C45-DAD6-EC18-6F40-C7705331A455}" v="55" dt="2022-05-23T14:47:51.854"/>
    <p1510:client id="{FE94B5F6-8F99-4230-BB53-486B747E6071}" v="9" dt="2022-05-23T15:41:29.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Elena  Staffoni" userId="S::elenastaffoni@icdarfo1.edu.it::aedf5888-b0b6-43df-8080-35efd15f4001" providerId="AD" clId="Web-{A03C9C45-DAD6-EC18-6F40-C7705331A455}"/>
    <pc:docChg chg="modSld">
      <pc:chgData name="Prof. Elena  Staffoni" userId="S::elenastaffoni@icdarfo1.edu.it::aedf5888-b0b6-43df-8080-35efd15f4001" providerId="AD" clId="Web-{A03C9C45-DAD6-EC18-6F40-C7705331A455}" dt="2022-05-23T14:47:51.854" v="51" actId="20577"/>
      <pc:docMkLst>
        <pc:docMk/>
      </pc:docMkLst>
      <pc:sldChg chg="addSp delSp modSp mod setClrOvrMap">
        <pc:chgData name="Prof. Elena  Staffoni" userId="S::elenastaffoni@icdarfo1.edu.it::aedf5888-b0b6-43df-8080-35efd15f4001" providerId="AD" clId="Web-{A03C9C45-DAD6-EC18-6F40-C7705331A455}" dt="2022-05-23T14:45:00.709" v="26"/>
        <pc:sldMkLst>
          <pc:docMk/>
          <pc:sldMk cId="3349661729" sldId="256"/>
        </pc:sldMkLst>
        <pc:spChg chg="mod">
          <ac:chgData name="Prof. Elena  Staffoni" userId="S::elenastaffoni@icdarfo1.edu.it::aedf5888-b0b6-43df-8080-35efd15f4001" providerId="AD" clId="Web-{A03C9C45-DAD6-EC18-6F40-C7705331A455}" dt="2022-05-23T14:45:00.709" v="26"/>
          <ac:spMkLst>
            <pc:docMk/>
            <pc:sldMk cId="3349661729" sldId="256"/>
            <ac:spMk id="2" creationId="{843C1616-DA0A-8E48-B3C8-9DE108AEE516}"/>
          </ac:spMkLst>
        </pc:spChg>
        <pc:spChg chg="mod">
          <ac:chgData name="Prof. Elena  Staffoni" userId="S::elenastaffoni@icdarfo1.edu.it::aedf5888-b0b6-43df-8080-35efd15f4001" providerId="AD" clId="Web-{A03C9C45-DAD6-EC18-6F40-C7705331A455}" dt="2022-05-23T14:45:00.709" v="26"/>
          <ac:spMkLst>
            <pc:docMk/>
            <pc:sldMk cId="3349661729" sldId="256"/>
            <ac:spMk id="3" creationId="{4229C92A-B0C6-EF49-9CE3-4A7B624832CD}"/>
          </ac:spMkLst>
        </pc:spChg>
        <pc:spChg chg="del mod">
          <ac:chgData name="Prof. Elena  Staffoni" userId="S::elenastaffoni@icdarfo1.edu.it::aedf5888-b0b6-43df-8080-35efd15f4001" providerId="AD" clId="Web-{A03C9C45-DAD6-EC18-6F40-C7705331A455}" dt="2022-05-23T14:41:57.283" v="9"/>
          <ac:spMkLst>
            <pc:docMk/>
            <pc:sldMk cId="3349661729" sldId="256"/>
            <ac:spMk id="4" creationId="{97444AF7-D590-73B5-6B56-5710835F617E}"/>
          </ac:spMkLst>
        </pc:spChg>
        <pc:spChg chg="add del">
          <ac:chgData name="Prof. Elena  Staffoni" userId="S::elenastaffoni@icdarfo1.edu.it::aedf5888-b0b6-43df-8080-35efd15f4001" providerId="AD" clId="Web-{A03C9C45-DAD6-EC18-6F40-C7705331A455}" dt="2022-05-23T14:45:00.709" v="26"/>
          <ac:spMkLst>
            <pc:docMk/>
            <pc:sldMk cId="3349661729" sldId="256"/>
            <ac:spMk id="38" creationId="{657F69E0-C4B0-4BEC-A689-4F8D877F05D4}"/>
          </ac:spMkLst>
        </pc:spChg>
        <pc:spChg chg="add del">
          <ac:chgData name="Prof. Elena  Staffoni" userId="S::elenastaffoni@icdarfo1.edu.it::aedf5888-b0b6-43df-8080-35efd15f4001" providerId="AD" clId="Web-{A03C9C45-DAD6-EC18-6F40-C7705331A455}" dt="2022-05-23T14:45:00.709" v="26"/>
          <ac:spMkLst>
            <pc:docMk/>
            <pc:sldMk cId="3349661729" sldId="256"/>
            <ac:spMk id="40" creationId="{9F6380B4-6A1C-481E-8408-B4E6C75B9B81}"/>
          </ac:spMkLst>
        </pc:spChg>
        <pc:spChg chg="add del">
          <ac:chgData name="Prof. Elena  Staffoni" userId="S::elenastaffoni@icdarfo1.edu.it::aedf5888-b0b6-43df-8080-35efd15f4001" providerId="AD" clId="Web-{A03C9C45-DAD6-EC18-6F40-C7705331A455}" dt="2022-05-23T14:45:00.709" v="26"/>
          <ac:spMkLst>
            <pc:docMk/>
            <pc:sldMk cId="3349661729" sldId="256"/>
            <ac:spMk id="45" creationId="{AB45A142-4255-493C-8284-5D566C121B10}"/>
          </ac:spMkLst>
        </pc:spChg>
        <pc:picChg chg="add mod ord">
          <ac:chgData name="Prof. Elena  Staffoni" userId="S::elenastaffoni@icdarfo1.edu.it::aedf5888-b0b6-43df-8080-35efd15f4001" providerId="AD" clId="Web-{A03C9C45-DAD6-EC18-6F40-C7705331A455}" dt="2022-05-23T14:45:00.709" v="26"/>
          <ac:picMkLst>
            <pc:docMk/>
            <pc:sldMk cId="3349661729" sldId="256"/>
            <ac:picMk id="5" creationId="{9635FC8A-52AB-A299-9996-96B37FE17B20}"/>
          </ac:picMkLst>
        </pc:picChg>
        <pc:picChg chg="mod">
          <ac:chgData name="Prof. Elena  Staffoni" userId="S::elenastaffoni@icdarfo1.edu.it::aedf5888-b0b6-43df-8080-35efd15f4001" providerId="AD" clId="Web-{A03C9C45-DAD6-EC18-6F40-C7705331A455}" dt="2022-05-23T14:45:00.709" v="26"/>
          <ac:picMkLst>
            <pc:docMk/>
            <pc:sldMk cId="3349661729" sldId="256"/>
            <ac:picMk id="6" creationId="{24299842-BAED-654F-968E-E46AEA066948}"/>
          </ac:picMkLst>
        </pc:picChg>
        <pc:cxnChg chg="add del">
          <ac:chgData name="Prof. Elena  Staffoni" userId="S::elenastaffoni@icdarfo1.edu.it::aedf5888-b0b6-43df-8080-35efd15f4001" providerId="AD" clId="Web-{A03C9C45-DAD6-EC18-6F40-C7705331A455}" dt="2022-05-23T14:45:00.709" v="26"/>
          <ac:cxnSpMkLst>
            <pc:docMk/>
            <pc:sldMk cId="3349661729" sldId="256"/>
            <ac:cxnSpMk id="47" creationId="{38FB9660-F42F-4313-BBC4-47C007FE484C}"/>
          </ac:cxnSpMkLst>
        </pc:cxnChg>
      </pc:sldChg>
      <pc:sldChg chg="modSp">
        <pc:chgData name="Prof. Elena  Staffoni" userId="S::elenastaffoni@icdarfo1.edu.it::aedf5888-b0b6-43df-8080-35efd15f4001" providerId="AD" clId="Web-{A03C9C45-DAD6-EC18-6F40-C7705331A455}" dt="2022-05-23T14:46:19.555" v="32" actId="20577"/>
        <pc:sldMkLst>
          <pc:docMk/>
          <pc:sldMk cId="1473812681" sldId="260"/>
        </pc:sldMkLst>
        <pc:spChg chg="mod">
          <ac:chgData name="Prof. Elena  Staffoni" userId="S::elenastaffoni@icdarfo1.edu.it::aedf5888-b0b6-43df-8080-35efd15f4001" providerId="AD" clId="Web-{A03C9C45-DAD6-EC18-6F40-C7705331A455}" dt="2022-05-23T14:46:19.555" v="32" actId="20577"/>
          <ac:spMkLst>
            <pc:docMk/>
            <pc:sldMk cId="1473812681" sldId="260"/>
            <ac:spMk id="29" creationId="{74B1A23B-AC7B-0D4A-BAB3-DB64C89347D9}"/>
          </ac:spMkLst>
        </pc:spChg>
      </pc:sldChg>
      <pc:sldChg chg="modSp">
        <pc:chgData name="Prof. Elena  Staffoni" userId="S::elenastaffoni@icdarfo1.edu.it::aedf5888-b0b6-43df-8080-35efd15f4001" providerId="AD" clId="Web-{A03C9C45-DAD6-EC18-6F40-C7705331A455}" dt="2022-05-23T14:47:22.041" v="46" actId="20577"/>
        <pc:sldMkLst>
          <pc:docMk/>
          <pc:sldMk cId="2802680831" sldId="261"/>
        </pc:sldMkLst>
        <pc:spChg chg="mod">
          <ac:chgData name="Prof. Elena  Staffoni" userId="S::elenastaffoni@icdarfo1.edu.it::aedf5888-b0b6-43df-8080-35efd15f4001" providerId="AD" clId="Web-{A03C9C45-DAD6-EC18-6F40-C7705331A455}" dt="2022-05-23T14:47:22.041" v="46" actId="20577"/>
          <ac:spMkLst>
            <pc:docMk/>
            <pc:sldMk cId="2802680831" sldId="261"/>
            <ac:spMk id="3" creationId="{8696C9E4-4AD9-7F4E-9DEE-D81042475851}"/>
          </ac:spMkLst>
        </pc:spChg>
      </pc:sldChg>
      <pc:sldChg chg="modSp">
        <pc:chgData name="Prof. Elena  Staffoni" userId="S::elenastaffoni@icdarfo1.edu.it::aedf5888-b0b6-43df-8080-35efd15f4001" providerId="AD" clId="Web-{A03C9C45-DAD6-EC18-6F40-C7705331A455}" dt="2022-05-23T14:47:51.854" v="51" actId="20577"/>
        <pc:sldMkLst>
          <pc:docMk/>
          <pc:sldMk cId="2727559307" sldId="262"/>
        </pc:sldMkLst>
        <pc:spChg chg="mod">
          <ac:chgData name="Prof. Elena  Staffoni" userId="S::elenastaffoni@icdarfo1.edu.it::aedf5888-b0b6-43df-8080-35efd15f4001" providerId="AD" clId="Web-{A03C9C45-DAD6-EC18-6F40-C7705331A455}" dt="2022-05-23T14:47:51.854" v="51" actId="20577"/>
          <ac:spMkLst>
            <pc:docMk/>
            <pc:sldMk cId="2727559307" sldId="262"/>
            <ac:spMk id="3" creationId="{3B38D4A3-16FC-A148-BF94-5D5BEDC39261}"/>
          </ac:spMkLst>
        </pc:spChg>
      </pc:sldChg>
      <pc:sldChg chg="modSp">
        <pc:chgData name="Prof. Elena  Staffoni" userId="S::elenastaffoni@icdarfo1.edu.it::aedf5888-b0b6-43df-8080-35efd15f4001" providerId="AD" clId="Web-{A03C9C45-DAD6-EC18-6F40-C7705331A455}" dt="2022-05-23T14:46:08.867" v="30" actId="20577"/>
        <pc:sldMkLst>
          <pc:docMk/>
          <pc:sldMk cId="2382662232" sldId="264"/>
        </pc:sldMkLst>
        <pc:spChg chg="mod">
          <ac:chgData name="Prof. Elena  Staffoni" userId="S::elenastaffoni@icdarfo1.edu.it::aedf5888-b0b6-43df-8080-35efd15f4001" providerId="AD" clId="Web-{A03C9C45-DAD6-EC18-6F40-C7705331A455}" dt="2022-05-23T14:46:08.867" v="30" actId="20577"/>
          <ac:spMkLst>
            <pc:docMk/>
            <pc:sldMk cId="2382662232" sldId="264"/>
            <ac:spMk id="3" creationId="{D1635184-665B-324D-BA0E-24A7BD23A041}"/>
          </ac:spMkLst>
        </pc:spChg>
      </pc:sldChg>
    </pc:docChg>
  </pc:docChgLst>
  <pc:docChgLst>
    <pc:chgData name="Prof. Elena  Staffoni" userId="S::elenastaffoni@icdarfo1.edu.it::aedf5888-b0b6-43df-8080-35efd15f4001" providerId="AD" clId="Web-{FE94B5F6-8F99-4230-BB53-486B747E6071}"/>
    <pc:docChg chg="modSld">
      <pc:chgData name="Prof. Elena  Staffoni" userId="S::elenastaffoni@icdarfo1.edu.it::aedf5888-b0b6-43df-8080-35efd15f4001" providerId="AD" clId="Web-{FE94B5F6-8F99-4230-BB53-486B747E6071}" dt="2022-05-23T15:41:29.576" v="4" actId="20577"/>
      <pc:docMkLst>
        <pc:docMk/>
      </pc:docMkLst>
      <pc:sldChg chg="modSp">
        <pc:chgData name="Prof. Elena  Staffoni" userId="S::elenastaffoni@icdarfo1.edu.it::aedf5888-b0b6-43df-8080-35efd15f4001" providerId="AD" clId="Web-{FE94B5F6-8F99-4230-BB53-486B747E6071}" dt="2022-05-23T15:40:38.794" v="1" actId="20577"/>
        <pc:sldMkLst>
          <pc:docMk/>
          <pc:sldMk cId="2802680831" sldId="261"/>
        </pc:sldMkLst>
        <pc:spChg chg="mod">
          <ac:chgData name="Prof. Elena  Staffoni" userId="S::elenastaffoni@icdarfo1.edu.it::aedf5888-b0b6-43df-8080-35efd15f4001" providerId="AD" clId="Web-{FE94B5F6-8F99-4230-BB53-486B747E6071}" dt="2022-05-23T15:40:38.794" v="1" actId="20577"/>
          <ac:spMkLst>
            <pc:docMk/>
            <pc:sldMk cId="2802680831" sldId="261"/>
            <ac:spMk id="3" creationId="{8696C9E4-4AD9-7F4E-9DEE-D81042475851}"/>
          </ac:spMkLst>
        </pc:spChg>
      </pc:sldChg>
      <pc:sldChg chg="modSp">
        <pc:chgData name="Prof. Elena  Staffoni" userId="S::elenastaffoni@icdarfo1.edu.it::aedf5888-b0b6-43df-8080-35efd15f4001" providerId="AD" clId="Web-{FE94B5F6-8F99-4230-BB53-486B747E6071}" dt="2022-05-23T15:41:29.576" v="4" actId="20577"/>
        <pc:sldMkLst>
          <pc:docMk/>
          <pc:sldMk cId="2895932722" sldId="263"/>
        </pc:sldMkLst>
        <pc:spChg chg="mod">
          <ac:chgData name="Prof. Elena  Staffoni" userId="S::elenastaffoni@icdarfo1.edu.it::aedf5888-b0b6-43df-8080-35efd15f4001" providerId="AD" clId="Web-{FE94B5F6-8F99-4230-BB53-486B747E6071}" dt="2022-05-23T15:41:29.576" v="4" actId="20577"/>
          <ac:spMkLst>
            <pc:docMk/>
            <pc:sldMk cId="2895932722" sldId="263"/>
            <ac:spMk id="6" creationId="{CED5D84D-5ED2-1C49-B5B4-FE2C9800C8A4}"/>
          </ac:spMkLst>
        </pc:spChg>
      </pc:sldChg>
    </pc:docChg>
  </pc:docChgLst>
  <pc:docChgLst>
    <pc:chgData name="Prof. Elena  Staffoni" userId="S::elenastaffoni@icdarfo1.edu.it::aedf5888-b0b6-43df-8080-35efd15f4001" providerId="AD" clId="Web-{7301B11A-A843-4410-A40C-8CF3034AAA4B}"/>
    <pc:docChg chg="modSld">
      <pc:chgData name="Prof. Elena  Staffoni" userId="S::elenastaffoni@icdarfo1.edu.it::aedf5888-b0b6-43df-8080-35efd15f4001" providerId="AD" clId="Web-{7301B11A-A843-4410-A40C-8CF3034AAA4B}" dt="2022-05-23T16:01:57.080" v="0" actId="20577"/>
      <pc:docMkLst>
        <pc:docMk/>
      </pc:docMkLst>
      <pc:sldChg chg="modSp">
        <pc:chgData name="Prof. Elena  Staffoni" userId="S::elenastaffoni@icdarfo1.edu.it::aedf5888-b0b6-43df-8080-35efd15f4001" providerId="AD" clId="Web-{7301B11A-A843-4410-A40C-8CF3034AAA4B}" dt="2022-05-23T16:01:57.080" v="0" actId="20577"/>
        <pc:sldMkLst>
          <pc:docMk/>
          <pc:sldMk cId="3529086098" sldId="259"/>
        </pc:sldMkLst>
        <pc:spChg chg="mod">
          <ac:chgData name="Prof. Elena  Staffoni" userId="S::elenastaffoni@icdarfo1.edu.it::aedf5888-b0b6-43df-8080-35efd15f4001" providerId="AD" clId="Web-{7301B11A-A843-4410-A40C-8CF3034AAA4B}" dt="2022-05-23T16:01:57.080" v="0" actId="20577"/>
          <ac:spMkLst>
            <pc:docMk/>
            <pc:sldMk cId="3529086098" sldId="259"/>
            <ac:spMk id="3" creationId="{449D665D-77C8-8648-8A51-4CE44F94651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13:01:51.518"/>
    </inkml:context>
    <inkml:brush xml:id="br0">
      <inkml:brushProperty name="width" value="0.05" units="cm"/>
      <inkml:brushProperty name="height" value="0.05" units="cm"/>
      <inkml:brushProperty name="color" value="#FFFFFF"/>
    </inkml:brush>
  </inkml:definitions>
  <inkml:trace contextRef="#ctx0" brushRef="#br0">369 13,'0'0,"0"0,0 0,0 0,0 0,0 0,0 0,0 0,0 0,0 0,-34 120,12-42,4 59,7-47,-17 137,24-197,8 223,-27-3,18-189,5 279,0-163,0 43,-29 176,25-340,-20 257,24 12,0-254,-28 297,12-241,3-27,-43 98,43-153,26 80,-39-48,23-69,3 77,0-42,-28-58,28 44,0-21,0 12,0 6,0-24,0-2,0 18,0-7,0-11,0 0,0 28,0-28,0 0,28-85,8-59,-15 61,36-200,-44 214,59-258,13-70,-85 397,56-340,-18 75,-19 134,9-209,-18 225,9-82,9-256,-28 445,0-381,-20 192,12 111,8-112,0 123,0 37,0-47,0 79,0-45,0 9,0 27,0 15,0 0,0 0,0 0,0 0,0 0,0 0,0 0,0-28,0 16,0 52,-29 159,27-186,-24 314,-18-41,31-204,-43 286,29-193,-3 47,2 117,23-290,-47 186,29-25,18-165,5 96,0-70,-29-28,29 13,0-46,-28 9,28 4,0-18,0-5,0 15,0-2,0-13,0 0,0-28,25-22,-22 43,-3-219,16-11,-3 49,15-209,-22 305,16-127,27-77,-41 252,49-296,-41 207,-4 39,16-19,-20 84,-16-55,61 30,-49 51,-4-25,0 10,0 7,0 11,0 0,0 0,0 0,0 0,0 170,18 59,-8-90,-10 343,0-330,0 206,-28 35,28-390,-28 366,28-180,0-95,0 76,0-112,-29-3,29-27,0-27,0 55,0-56,0 0,0 28,0-17,0-22,0-17,0 27,0-253,0-74,0 203,0-385,0 308,0-77,0-146,0 393,57-304,-36 165,-14 115,22-86,-19 92,-20 15,10 7,0 26,0-24,0 26,0 0,0 0,0 0,0 0,0 28,0-24,28 304,-5 36,-18-264,-5 345,0-220,0 43,0 92,0-282,-28 196,4-88,20-134,4 82,0-58,0-56,0 29,0-24,0 18,0-23,0 0,0-57,0 29,28-255,29-284,-48 476,10-328,31-35,-43 398,49-368,-40 295,-3 31,15-15,-21 86,14-31,-21 32,0 23,0-25,0 28,0 0,0 0,0 0,0 57,0 157,0-202,0 441,0-117,0-133,-28 363,20-398,-12 231,-36 208,55-591,-27 437,9-268,9-87,-18 72,19-115,18-25,-36-3,26-26,1 28,-20-126,11 52,-104-465,73 331,-62-491,46 75,54 575,-25-300,27 179,0 84,0-57,0 71,0 30,0-16,0 28,0 2,0 20,0-13,-28 218,16-132,24 180,-40 151,25-385,6 345,-3-59,0-227,0 269,0-207,-29-67,-27 133,49-201,7-26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13:01:59.117"/>
    </inkml:context>
    <inkml:brush xml:id="br0">
      <inkml:brushProperty name="width" value="0.2" units="cm"/>
      <inkml:brushProperty name="height" value="0.2" units="cm"/>
      <inkml:brushProperty name="color" value="#FFFFFF"/>
    </inkml:brush>
  </inkml:definitions>
  <inkml:trace contextRef="#ctx0" brushRef="#br0">1 1,'0'0,"0"0,0 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13:02:04.435"/>
    </inkml:context>
    <inkml:brush xml:id="br0">
      <inkml:brushProperty name="width" value="0.2" units="cm"/>
      <inkml:brushProperty name="height" value="0.2" units="cm"/>
      <inkml:brushProperty name="color" value="#FFFFFF"/>
    </inkml:brush>
  </inkml:definitions>
  <inkml:trace contextRef="#ctx0" brushRef="#br0">142 3527,'0'0,"0"0,0 0,85 28,6-28,-69 0,92 0,-60 0,5 0,26 0,-76 0,67 0,-6 0,-55 0,13-28,-14 13,57 1,-42-71,-24 69,18-81,-48-26,22 104,-26-122,-15 67,3 6,-72-17,91 68,-69-23,-48 17,108 18,-83 5,60 0,23 28,-54 1,69-24,-24 18,15 52,21-65,4 75,16-23,-3-11,43 63,-43-89,59 63,-24-40,-39-39,76 47,-43-27,-56-29,43 28,-22-21,42-14,-22 7,-25 0,26-85,-28-52,0 47,-57-193,41 203,-24-38,-15-46,53 158,-55-79,23 51,12 11,-7-33,20 38,-10 7,19 11,0 0,0 0,37 111,-17-52,65 196,-56-167,83 107,2 89,-114-284,113 255,-38-143,-37-54,19 55,-36-70,-14-30,22 16,-28-28,-2 26,21-27,-12 0,20-28,-17 17,7-205,-18-124,0 312,-29-397,-13 133,28 188,-15-265,19 233,-8 17,-10-51,24 152,8-49,-4 45,0 16,0-22,0 15,0-2,0 15,0 0,28 28,18 111,-35-108,74 337,-44-190,-26 41,14 120,-25-279,20 135,-24-28,0-135,0 81,0-56,0-57,0 56,0-45,0 7,0-18,0 0,0 0,0 0,0-57,-57-141,48 166,-38-333,-4 33,45 296,-51-361,57 169,0 60,0-30,0 147,0-12,0 11,0 48,0-25,0 29,0 0,0 0,0 0,29 114,24 150,-50-245,54 434,-21-148,-15-129,7 221,-20-277,-16 157,8-55,0-218,0 166,0-132,0-19,0 37,0-37,0-38,0 47,0-27,0 27,0-28,0 0,0-57,0 37,0-130,-57-274,55 405,-52-472,33 144,13 212,-20-290,17 259,50 49,-10 4,-27 105,-4-41,2 28,0 14,0 7,0 0,0 0,0 0,0 0,28 85,16 69,-31-110,15 239,-16-157,-24 117,40 96,-24-294,-8 194,4-44,0-135,0 138,0-99,0-85,0 43,0-48,0 39,0-26,0-16,0-6,0 0,0 0,0 0,0 0,-28-113,3-181,22 248,-82-379,55 250,3 10,-1-33,21 155,14-56,-7 23,0 67,0-48,0 41,0 4,0 12,0 0,0 0,0 77,0-69,85 275,-70-44,-2-53,-13 211,0-288,0 93,0 39,0-227,0 156,0-65,0-40,-28 48,19-80,18-37,-9 59,0-54,0-1,0 19,0-9,0-10,0 0,0-29,0-112,0 141,0-312,-20 25,11 149,-19-287,18 277,20-72,-38-6,27 219,2-100,-1 67,0 24,0-13,0 19,0 20,0-10,0 0,0 29,0 95,0-78,0 208,0-150,0 76,-29 75,27-233,4 239,-23-88,14-119,-21 87,15-79,26-11,-13 6,0-53,0 20,0-1,0-17,0 22,0-15,0-26,0 13,0 0,0 0,0-23,0 18,0-109,0 59,0-201,-57-197,47 376,-8-300,-30 115,39 213,9-93,0 71,-28 57,28-42,0 44,0-5,0 17,0 0,0 0,0 0,0 0,0 0,0 0,0 57,-49 89,41-122,-20 203,-5-129,9-27,-33 71,43-105,28 39,-40-23,24-49,-26 53,28-40,0-6,0-11,0 0,0 0,0 0,0 0,0 0,0-71,0 29,28-185,-19 155,10-54,-19-15,0 140,29-169,-10 56,-10 58,48-85,-38 93,-10-74,19-48,-27 166,27-134,-9 24,-10 58,19-57,-17 69,-22-25,40-16,-28 80,26-75,-27 38,0 27,0-13,0 16,0-5,0 17,0 0,0-28,0 7,0 14,0 7,0 0,0-29,28 1,-25 25,-6-51,26 10,-17 32,-6-17,0 16,0-2,0-13,0 24,0 8,0-4,0 0,0 0,0 0,0 0,0 0,0 0,0 28,0 92,0-98,-29 346,15-184,0 29,-14 41,22-203,-17 97,-1-50,20-83,-24 98,13-56,30-57,-44 28,24-23,10 19,-5 1,0-22,0-3,0 0,0 0,0 0,0 0,0 0,0 0,0 0,29 0,-29-142,56-113,29-84,0 27,-28 29,-3 121,-23 69,54-105,-59 136,33-18,-32-2,-26 79,28-54,-29 39,0 8,28-18,-19 18,10-9,-19 19,0 0,0 0,0 0,0 0,0 0,0 0,-28 114,0 197,26-298,-53 399,-26-88,49-195,-53 183,52-193,9-68,-33 90,55-134,-24 71,5-36,14-27,7 13,0-16,-29 5,29-17,0 0,0 0,0 0,0 0,29-29,-17 16,4-144,69-183,-74 298,120-284,-45 88,-59 165,86-239,-56 156,0 86,-1-72,-47 119,39-67,-24 42,-20 39,53-19,-57-2,0 3,0 27,0 0,0 0,0 0,0 0,0 28,0 60,0-6,-85 315,68-316,-51 348,-8-52,67-330,-76 265,53-135,7-42,-3 63,21-151,-14-9,-5 40,23-71,3 21,0-12,0-4,0-12,0 0,0 0,0-53,0 50,0-195,0-68,0 107,0-323,0 339,57-54,-29-135,-28 324,57-247,-39 163,-8 43,19-36,-22 63,14 16,-21-23,0 29,0-28,0 28,0 0,0 0,0 0,0 0,0 28,0-27,-57 168,17 34,24-123,-98 260,70-207,3 46,-15 47,52-210,-49 82,32-56,14-28,7 43,0-33,-29-48,29 52,0-25,0-6,0 3,0 0,29-85,-17 47,-24-150,40-95,-26 262,53-213,13 7,-51 170,39-141,-29 104,3 18,-2-37,-23 96,-10-23,29 17,-19 18,-5-23,0 13,0 30,0-15,0 0,0 0,0 0,0 0,-29 113,-17 25,7-21,-74 251,89-290,-37 269,10-94,45-223,-50 112,56-94,0-11,-29-9,22-21,14 43,-32-50,22 0,3 28,0-28,0 0,0 0,0 0,28 0,-1-134,-25 126,54-275,-20 124,-15 63,64-187,-60 200,7-32,-5-23,-26 134,27-109,-10 77,-7 15,-11-35,0 37,0 38,0-19,0 0,0 0,0 0,0 0,0 0,0 0,0 0,-29 56,28-54,-54 109,-3-34,31-40,-30 48,34-51,18-12,-24 7,27-27,4 24,-23-26,14 0,-21 0,16 0,24 0,-12 0,0 0,28-28,-6-103,-16 92,51-131,-36 106,15-42,20-36,-49 125,43-51,-27 23,-18 34,-5-18,0 16,0 26,0-13,0 0,0 0,0 0,0 0,0 29,0-15,-56 85,-58 71,93-138,-71 106,-5 8,81-122,-69 117,54-80,5-8,-31-25,45-22,-4 45,16-51,0 0,-28 28,28-28,0 0,0 0,0 0,0 0,25-26,-22 24,82-83,15-16,-30 32,72-73,-105 105,96-67,-53 23,-75 77,51-25,-38 12,-7 6,45-17,-39 19,-34 18,17-9,0 0,0 0,0 0,0 0,-56 28,37-19,-19 10,-103 66,140-85,-169 85,36-27,70-31,-106 30,111-38,-52 18,0-9,109-27,-112-1,74 20,24-12,-13 20,19-17,-36-22,46 11,0 0,-29 0,29 0,0 0,0 0,0 0,0 0,0 0,0 0,0 29,64 184,-43-143,93 327,-65-225,15-33,49 314,-103-413,122 345,-20-116,-82-198,55 297,-46-196,7-32,39 143,-74-243,6 203,49-66,-47-127,9 148,-14-99,-28-56,14 13,0-46,0 37,0-23,0-20,0-4,0 0,0 29,0-1,0-22,0-12,0 6,0 0,0 0,0 0,0 0,0-57,0 45,-28-202,2-248,24 414,-83-603,35 272,15 106,-22-293,43 422,-29-222,17 22,24 320,2-146,0 137,0 9,0-61,0 60,0 22,0-25,0 27,0-27,0 28,0 0,0-28,0 19,0 18,0-9,0 0,0 0,0 0,0 0,0 0,0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E3AF52-F437-4E4E-A152-D0C3D36BB15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38CF0A7-4C44-FB4A-999B-4051C8A60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BA9F233-0FCA-8B4F-9E37-47566E2EB49E}"/>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5" name="Segnaposto piè di pagina 4">
            <a:extLst>
              <a:ext uri="{FF2B5EF4-FFF2-40B4-BE49-F238E27FC236}">
                <a16:creationId xmlns:a16="http://schemas.microsoft.com/office/drawing/2014/main" id="{3469C6BB-37A0-0B42-A787-AB7FC0BAC8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F211E4-20DB-004D-A4F9-62149F66A688}"/>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42768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DC4F0-B2CD-7D4C-A289-7B2DFBFC8D8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B311906-E2EE-8C48-AC08-7204A7004FF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BD2CF2-66F0-F94C-9424-39ADAF544BA6}"/>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5" name="Segnaposto piè di pagina 4">
            <a:extLst>
              <a:ext uri="{FF2B5EF4-FFF2-40B4-BE49-F238E27FC236}">
                <a16:creationId xmlns:a16="http://schemas.microsoft.com/office/drawing/2014/main" id="{DDFA0E9D-2034-9D4B-AE77-E50E0792FC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C98266-27F1-4841-A7B9-FD1AF199D75B}"/>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195537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262A99D-3BAA-C344-B2DA-92085C50BA2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DF0C484-D5FD-A14F-A3F8-A78A914DB79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80C683-AEA7-A546-B9CC-E3B1FDC7B1D0}"/>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5" name="Segnaposto piè di pagina 4">
            <a:extLst>
              <a:ext uri="{FF2B5EF4-FFF2-40B4-BE49-F238E27FC236}">
                <a16:creationId xmlns:a16="http://schemas.microsoft.com/office/drawing/2014/main" id="{9043012F-15EE-014D-AABC-177E32DCCA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7446B8-4AB7-E34D-9AFB-CC68718256C8}"/>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379503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93EAE-FB00-4140-9390-E2F88ED58E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82EF79-385C-284E-AFBB-BBDBDC86A94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D3DC04-8940-7F42-80A3-66A369BD2E52}"/>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5" name="Segnaposto piè di pagina 4">
            <a:extLst>
              <a:ext uri="{FF2B5EF4-FFF2-40B4-BE49-F238E27FC236}">
                <a16:creationId xmlns:a16="http://schemas.microsoft.com/office/drawing/2014/main" id="{E84B6A15-E9AF-E142-A5B1-AB1928BC95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02A92C-D253-6149-A689-BA15EA0F3395}"/>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422358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34874E-87F1-2F4B-9C38-DDD17F7DC06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097BDF5-6442-C94F-985F-C10A77862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16DB296-7ACD-284B-BE5E-6DADAFDBF371}"/>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5" name="Segnaposto piè di pagina 4">
            <a:extLst>
              <a:ext uri="{FF2B5EF4-FFF2-40B4-BE49-F238E27FC236}">
                <a16:creationId xmlns:a16="http://schemas.microsoft.com/office/drawing/2014/main" id="{51A31A4F-83AF-564D-87FB-9BF8C7C324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3FF803-C01A-DE46-9E94-339317DC6356}"/>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84062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F69F2-F155-8849-AFFB-44FC472D06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6EAE11-4B2D-D54E-B008-77DFBFB9F12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F8A8877-64E9-8F4D-A8B6-1297DBE410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7122141-91D4-3D48-933B-68DFC589BD77}"/>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6" name="Segnaposto piè di pagina 5">
            <a:extLst>
              <a:ext uri="{FF2B5EF4-FFF2-40B4-BE49-F238E27FC236}">
                <a16:creationId xmlns:a16="http://schemas.microsoft.com/office/drawing/2014/main" id="{8B1F8BEC-518D-6348-9EC1-14A1E7EDC9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125B21B-254E-234F-B8C7-D360B67FF8A2}"/>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361617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D9002-3857-5243-BC51-245F11F88F6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06D079-82C8-5544-92B0-BAFA4C65F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D08452E-81DF-974D-AB43-3A07AB31F48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4D5C047-C2BB-8148-B4C2-1144FE152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CC0016F-AF8E-B14F-983A-6C7613D2D80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26A6E48-C7B4-BD4C-A404-C778533042E7}"/>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8" name="Segnaposto piè di pagina 7">
            <a:extLst>
              <a:ext uri="{FF2B5EF4-FFF2-40B4-BE49-F238E27FC236}">
                <a16:creationId xmlns:a16="http://schemas.microsoft.com/office/drawing/2014/main" id="{C5BB9CE1-9AF1-1D47-AEB7-7757891D276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88D4C8A-8D37-C147-883A-CAB2890514DE}"/>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79377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03EB15-E1D2-A54B-B60F-6E6A4573AD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FD5D096-97BC-4D45-AC24-B3A325EE9FAC}"/>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4" name="Segnaposto piè di pagina 3">
            <a:extLst>
              <a:ext uri="{FF2B5EF4-FFF2-40B4-BE49-F238E27FC236}">
                <a16:creationId xmlns:a16="http://schemas.microsoft.com/office/drawing/2014/main" id="{CC3571A1-AC35-FD47-9AB0-A1B94D20A6F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7C03D7D-1D7D-494F-9439-1001ABFF65A7}"/>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364735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8D20E1-577F-F047-8516-40F33E958197}"/>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3" name="Segnaposto piè di pagina 2">
            <a:extLst>
              <a:ext uri="{FF2B5EF4-FFF2-40B4-BE49-F238E27FC236}">
                <a16:creationId xmlns:a16="http://schemas.microsoft.com/office/drawing/2014/main" id="{9F3B74D4-0E8C-8044-BD68-8A7259EF16A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F4AA4A-1A6B-BF46-951E-0E295C18EA51}"/>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31447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28B07D-465D-944B-8562-8B6BC28BCB2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7B88E0-5C19-BD4D-8DA8-90AEFF21D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2B5CF70-01AF-AD4A-9266-566EFAFC2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7FA4845-7712-344C-8515-4F82FA247795}"/>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6" name="Segnaposto piè di pagina 5">
            <a:extLst>
              <a:ext uri="{FF2B5EF4-FFF2-40B4-BE49-F238E27FC236}">
                <a16:creationId xmlns:a16="http://schemas.microsoft.com/office/drawing/2014/main" id="{8080C437-0263-D94F-8DCD-E05A4AB1DC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71DD4F-8500-1049-843C-0EB70F2C9205}"/>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38721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CE371-C118-DD4E-950C-E9DBE560FB3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959BD75-276E-1646-BBD6-46B987C60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ABD0AF5-908C-8A4F-8A16-48CD0B419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8755AA3-91EE-7342-B522-63FA1A5307BE}"/>
              </a:ext>
            </a:extLst>
          </p:cNvPr>
          <p:cNvSpPr>
            <a:spLocks noGrp="1"/>
          </p:cNvSpPr>
          <p:nvPr>
            <p:ph type="dt" sz="half" idx="10"/>
          </p:nvPr>
        </p:nvSpPr>
        <p:spPr/>
        <p:txBody>
          <a:bodyPr/>
          <a:lstStyle/>
          <a:p>
            <a:fld id="{F585831E-8C7A-154F-88C0-B95DD4D099D1}" type="datetimeFigureOut">
              <a:rPr lang="it-IT" smtClean="0"/>
              <a:t>23/05/2022</a:t>
            </a:fld>
            <a:endParaRPr lang="it-IT"/>
          </a:p>
        </p:txBody>
      </p:sp>
      <p:sp>
        <p:nvSpPr>
          <p:cNvPr id="6" name="Segnaposto piè di pagina 5">
            <a:extLst>
              <a:ext uri="{FF2B5EF4-FFF2-40B4-BE49-F238E27FC236}">
                <a16:creationId xmlns:a16="http://schemas.microsoft.com/office/drawing/2014/main" id="{4F9331AD-8034-824B-AA40-42DFE8F43F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363FF7-0124-D745-8747-13CB04A1825F}"/>
              </a:ext>
            </a:extLst>
          </p:cNvPr>
          <p:cNvSpPr>
            <a:spLocks noGrp="1"/>
          </p:cNvSpPr>
          <p:nvPr>
            <p:ph type="sldNum" sz="quarter" idx="12"/>
          </p:nvPr>
        </p:nvSpPr>
        <p:spPr/>
        <p:txBody>
          <a:bodyPr/>
          <a:lstStyle/>
          <a:p>
            <a:fld id="{7EA93ABE-EE1F-9447-B100-2A98066E0AE4}" type="slidenum">
              <a:rPr lang="it-IT" smtClean="0"/>
              <a:t>‹N›</a:t>
            </a:fld>
            <a:endParaRPr lang="it-IT"/>
          </a:p>
        </p:txBody>
      </p:sp>
    </p:spTree>
    <p:extLst>
      <p:ext uri="{BB962C8B-B14F-4D97-AF65-F5344CB8AC3E}">
        <p14:creationId xmlns:p14="http://schemas.microsoft.com/office/powerpoint/2010/main" val="168482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A2AD352-5D57-BC4C-B185-EA1EA499A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B1505F-36C5-904B-A58B-F1A02E0A7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7CC403-AF2A-FA45-A340-2E79857F3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5831E-8C7A-154F-88C0-B95DD4D099D1}" type="datetimeFigureOut">
              <a:rPr lang="it-IT" smtClean="0"/>
              <a:t>23/05/2022</a:t>
            </a:fld>
            <a:endParaRPr lang="it-IT"/>
          </a:p>
        </p:txBody>
      </p:sp>
      <p:sp>
        <p:nvSpPr>
          <p:cNvPr id="5" name="Segnaposto piè di pagina 4">
            <a:extLst>
              <a:ext uri="{FF2B5EF4-FFF2-40B4-BE49-F238E27FC236}">
                <a16:creationId xmlns:a16="http://schemas.microsoft.com/office/drawing/2014/main" id="{0878149A-0388-BB4F-8793-BC5BB9E36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B351259-A88E-7143-B3F2-D256A3115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93ABE-EE1F-9447-B100-2A98066E0AE4}" type="slidenum">
              <a:rPr lang="it-IT" smtClean="0"/>
              <a:t>‹N›</a:t>
            </a:fld>
            <a:endParaRPr lang="it-IT"/>
          </a:p>
        </p:txBody>
      </p:sp>
    </p:spTree>
    <p:extLst>
      <p:ext uri="{BB962C8B-B14F-4D97-AF65-F5344CB8AC3E}">
        <p14:creationId xmlns:p14="http://schemas.microsoft.com/office/powerpoint/2010/main" val="289583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7">
            <a:extLst>
              <a:ext uri="{FF2B5EF4-FFF2-40B4-BE49-F238E27FC236}">
                <a16:creationId xmlns:a16="http://schemas.microsoft.com/office/drawing/2014/main" id="{24299842-BAED-654F-968E-E46AEA06694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0519" r="-1" b="9587"/>
          <a:stretch/>
        </p:blipFill>
        <p:spPr>
          <a:xfrm>
            <a:off x="20" y="10"/>
            <a:ext cx="12188930" cy="6857990"/>
          </a:xfrm>
          <a:prstGeom prst="rect">
            <a:avLst/>
          </a:prstGeom>
        </p:spPr>
      </p:pic>
      <p:sp>
        <p:nvSpPr>
          <p:cNvPr id="2" name="Titolo 1">
            <a:extLst>
              <a:ext uri="{FF2B5EF4-FFF2-40B4-BE49-F238E27FC236}">
                <a16:creationId xmlns:a16="http://schemas.microsoft.com/office/drawing/2014/main" id="{843C1616-DA0A-8E48-B3C8-9DE108AEE516}"/>
              </a:ext>
            </a:extLst>
          </p:cNvPr>
          <p:cNvSpPr>
            <a:spLocks noGrp="1"/>
          </p:cNvSpPr>
          <p:nvPr>
            <p:ph type="ctrTitle"/>
          </p:nvPr>
        </p:nvSpPr>
        <p:spPr>
          <a:xfrm>
            <a:off x="1524000" y="1122363"/>
            <a:ext cx="9144000" cy="3063240"/>
          </a:xfrm>
        </p:spPr>
        <p:txBody>
          <a:bodyPr>
            <a:normAutofit/>
          </a:bodyPr>
          <a:lstStyle/>
          <a:p>
            <a:r>
              <a:rPr lang="it-IT" sz="6600" dirty="0">
                <a:solidFill>
                  <a:srgbClr val="FFFFFF"/>
                </a:solidFill>
                <a:latin typeface="Baguet Script"/>
                <a:ea typeface="Baguet Script" panose="02000000000000000000" pitchFamily="2" charset="0"/>
              </a:rPr>
              <a:t>Contro l’emissione di CO</a:t>
            </a:r>
            <a:r>
              <a:rPr lang="it-IT" sz="6600" baseline="-25000" dirty="0">
                <a:solidFill>
                  <a:srgbClr val="FFFFFF"/>
                </a:solidFill>
                <a:latin typeface="Baguet Script"/>
                <a:ea typeface="Baguet Script" panose="02000000000000000000" pitchFamily="2" charset="0"/>
              </a:rPr>
              <a:t>2</a:t>
            </a:r>
            <a:br>
              <a:rPr lang="it-IT" sz="6600" dirty="0">
                <a:latin typeface="Baguet Script"/>
                <a:ea typeface="Baguet Script" panose="02000000000000000000" pitchFamily="2" charset="0"/>
              </a:rPr>
            </a:br>
            <a:r>
              <a:rPr lang="it-IT" sz="6600" dirty="0">
                <a:solidFill>
                  <a:srgbClr val="FFFFFF"/>
                </a:solidFill>
                <a:latin typeface="Baguet Script"/>
                <a:ea typeface="Baguet Script" panose="02000000000000000000" pitchFamily="2" charset="0"/>
              </a:rPr>
              <a:t>mobilità sostenibile</a:t>
            </a:r>
            <a:r>
              <a:rPr lang="it-IT" sz="6600" dirty="0">
                <a:solidFill>
                  <a:srgbClr val="FFFFFF"/>
                </a:solidFill>
              </a:rPr>
              <a:t> </a:t>
            </a:r>
          </a:p>
        </p:txBody>
      </p:sp>
      <p:sp>
        <p:nvSpPr>
          <p:cNvPr id="3" name="Sottotitolo 2">
            <a:extLst>
              <a:ext uri="{FF2B5EF4-FFF2-40B4-BE49-F238E27FC236}">
                <a16:creationId xmlns:a16="http://schemas.microsoft.com/office/drawing/2014/main" id="{4229C92A-B0C6-EF49-9CE3-4A7B624832CD}"/>
              </a:ext>
            </a:extLst>
          </p:cNvPr>
          <p:cNvSpPr>
            <a:spLocks noGrp="1"/>
          </p:cNvSpPr>
          <p:nvPr>
            <p:ph type="subTitle" idx="1"/>
          </p:nvPr>
        </p:nvSpPr>
        <p:spPr>
          <a:xfrm>
            <a:off x="1527048" y="4599432"/>
            <a:ext cx="9144000" cy="1536192"/>
          </a:xfrm>
        </p:spPr>
        <p:txBody>
          <a:bodyPr vert="horz" lIns="91440" tIns="45720" rIns="91440" bIns="45720" rtlCol="0" anchor="t">
            <a:normAutofit/>
          </a:bodyPr>
          <a:lstStyle/>
          <a:p>
            <a:r>
              <a:rPr lang="it-IT" dirty="0">
                <a:solidFill>
                  <a:srgbClr val="FFFFFF"/>
                </a:solidFill>
              </a:rPr>
              <a:t>Progetto green school 3^A</a:t>
            </a:r>
          </a:p>
          <a:p>
            <a:r>
              <a:rPr lang="it-IT" dirty="0">
                <a:solidFill>
                  <a:srgbClr val="FFFFFF"/>
                </a:solidFill>
              </a:rPr>
              <a:t>A. S. 2021-2022</a:t>
            </a:r>
            <a:endParaRPr lang="it-IT" dirty="0">
              <a:solidFill>
                <a:srgbClr val="FFFFFF"/>
              </a:solidFill>
              <a:cs typeface="Calibri"/>
            </a:endParaRPr>
          </a:p>
        </p:txBody>
      </p:sp>
      <p:sp>
        <p:nvSpPr>
          <p:cNvPr id="4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6">
            <a:extLst>
              <a:ext uri="{FF2B5EF4-FFF2-40B4-BE49-F238E27FC236}">
                <a16:creationId xmlns:a16="http://schemas.microsoft.com/office/drawing/2014/main" id="{9635FC8A-52AB-A299-9996-96B37FE17B20}"/>
              </a:ext>
            </a:extLst>
          </p:cNvPr>
          <p:cNvPicPr>
            <a:picLocks noChangeAspect="1"/>
          </p:cNvPicPr>
          <p:nvPr/>
        </p:nvPicPr>
        <p:blipFill>
          <a:blip r:embed="rId3"/>
          <a:stretch>
            <a:fillRect/>
          </a:stretch>
        </p:blipFill>
        <p:spPr>
          <a:xfrm>
            <a:off x="89941" y="5813188"/>
            <a:ext cx="2743200" cy="977852"/>
          </a:xfrm>
          <a:prstGeom prst="rect">
            <a:avLst/>
          </a:prstGeom>
        </p:spPr>
      </p:pic>
    </p:spTree>
    <p:extLst>
      <p:ext uri="{BB962C8B-B14F-4D97-AF65-F5344CB8AC3E}">
        <p14:creationId xmlns:p14="http://schemas.microsoft.com/office/powerpoint/2010/main" val="33496617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a:extLst>
              <a:ext uri="{FF2B5EF4-FFF2-40B4-BE49-F238E27FC236}">
                <a16:creationId xmlns:a16="http://schemas.microsoft.com/office/drawing/2014/main" id="{39F631E2-67EF-024E-B214-775E70DC7E0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8864" r="13359" b="1"/>
          <a:stretch/>
        </p:blipFill>
        <p:spPr>
          <a:xfrm>
            <a:off x="0" y="1"/>
            <a:ext cx="12191980" cy="6857999"/>
          </a:xfrm>
          <a:prstGeom prst="rect">
            <a:avLst/>
          </a:prstGeom>
        </p:spPr>
      </p:pic>
      <p:sp>
        <p:nvSpPr>
          <p:cNvPr id="2" name="Titolo 1">
            <a:extLst>
              <a:ext uri="{FF2B5EF4-FFF2-40B4-BE49-F238E27FC236}">
                <a16:creationId xmlns:a16="http://schemas.microsoft.com/office/drawing/2014/main" id="{54AC250E-A413-AA4A-8BC2-168A911154E6}"/>
              </a:ext>
            </a:extLst>
          </p:cNvPr>
          <p:cNvSpPr>
            <a:spLocks noGrp="1"/>
          </p:cNvSpPr>
          <p:nvPr>
            <p:ph type="title"/>
          </p:nvPr>
        </p:nvSpPr>
        <p:spPr>
          <a:xfrm>
            <a:off x="1398133" y="2650861"/>
            <a:ext cx="8994321" cy="1245281"/>
          </a:xfrm>
        </p:spPr>
        <p:txBody>
          <a:bodyPr vert="horz" lIns="91440" tIns="45720" rIns="91440" bIns="45720" rtlCol="0" anchor="b">
            <a:normAutofit/>
          </a:bodyPr>
          <a:lstStyle/>
          <a:p>
            <a:pPr algn="ctr"/>
            <a:r>
              <a:rPr lang="en-US" sz="8000">
                <a:solidFill>
                  <a:srgbClr val="FFFFFF"/>
                </a:solidFill>
                <a:latin typeface="Baguet Script" pitchFamily="2" charset="0"/>
              </a:rPr>
              <a:t>Fine</a:t>
            </a:r>
            <a:r>
              <a:rPr lang="en-US" sz="6000">
                <a:solidFill>
                  <a:srgbClr val="FFFFFF"/>
                </a:solidFill>
              </a:rPr>
              <a:t> </a:t>
            </a:r>
          </a:p>
        </p:txBody>
      </p:sp>
      <p:sp>
        <p:nvSpPr>
          <p:cNvPr id="3" name="Segnaposto contenuto 2">
            <a:extLst>
              <a:ext uri="{FF2B5EF4-FFF2-40B4-BE49-F238E27FC236}">
                <a16:creationId xmlns:a16="http://schemas.microsoft.com/office/drawing/2014/main" id="{122A952F-F90A-324D-BF05-11BFC18B1AC1}"/>
              </a:ext>
            </a:extLst>
          </p:cNvPr>
          <p:cNvSpPr>
            <a:spLocks noGrp="1"/>
          </p:cNvSpPr>
          <p:nvPr>
            <p:ph idx="1"/>
          </p:nvPr>
        </p:nvSpPr>
        <p:spPr>
          <a:xfrm>
            <a:off x="4073628" y="3750808"/>
            <a:ext cx="4044724" cy="810605"/>
          </a:xfrm>
        </p:spPr>
        <p:txBody>
          <a:bodyPr vert="horz" lIns="91440" tIns="45720" rIns="91440" bIns="45720" rtlCol="0">
            <a:normAutofit/>
          </a:bodyPr>
          <a:lstStyle/>
          <a:p>
            <a:pPr marL="0" indent="0" algn="ctr">
              <a:buNone/>
            </a:pPr>
            <a:r>
              <a:rPr lang="en-US" sz="2400">
                <a:solidFill>
                  <a:srgbClr val="FFFFFF"/>
                </a:solidFill>
              </a:rPr>
              <a:t>Grazie per l’attenzione </a:t>
            </a:r>
          </a:p>
        </p:txBody>
      </p:sp>
    </p:spTree>
    <p:extLst>
      <p:ext uri="{BB962C8B-B14F-4D97-AF65-F5344CB8AC3E}">
        <p14:creationId xmlns:p14="http://schemas.microsoft.com/office/powerpoint/2010/main" val="3896453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extLst>
              <a:ext uri="{FF2B5EF4-FFF2-40B4-BE49-F238E27FC236}">
                <a16:creationId xmlns:a16="http://schemas.microsoft.com/office/drawing/2014/main" id="{2ECFDCDA-8477-C449-996C-3AF75E440352}"/>
              </a:ext>
            </a:extLst>
          </p:cNvPr>
          <p:cNvPicPr>
            <a:picLocks noChangeAspect="1"/>
          </p:cNvPicPr>
          <p:nvPr/>
        </p:nvPicPr>
        <p:blipFill rotWithShape="1">
          <a:blip r:embed="rId2">
            <a:extLst>
              <a:ext uri="{28A0092B-C50C-407E-A947-70E740481C1C}">
                <a14:useLocalDpi xmlns:a14="http://schemas.microsoft.com/office/drawing/2010/main" val="0"/>
              </a:ext>
            </a:extLst>
          </a:blip>
          <a:srcRect l="9934" r="22035" b="1"/>
          <a:stretch/>
        </p:blipFill>
        <p:spPr>
          <a:xfrm>
            <a:off x="1" y="10"/>
            <a:ext cx="9669642" cy="6857990"/>
          </a:xfrm>
          <a:prstGeom prst="rect">
            <a:avLst/>
          </a:prstGeom>
        </p:spPr>
      </p:pic>
      <p:sp>
        <p:nvSpPr>
          <p:cNvPr id="21"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18D392B-730A-CB46-8338-A164F43CDB76}"/>
              </a:ext>
            </a:extLst>
          </p:cNvPr>
          <p:cNvSpPr>
            <a:spLocks noGrp="1"/>
          </p:cNvSpPr>
          <p:nvPr>
            <p:ph idx="1"/>
          </p:nvPr>
        </p:nvSpPr>
        <p:spPr>
          <a:xfrm>
            <a:off x="8658508" y="596319"/>
            <a:ext cx="3311978" cy="4806724"/>
          </a:xfrm>
        </p:spPr>
        <p:txBody>
          <a:bodyPr>
            <a:noAutofit/>
          </a:bodyPr>
          <a:lstStyle/>
          <a:p>
            <a:pPr marL="0" indent="0">
              <a:buNone/>
            </a:pPr>
            <a:r>
              <a:rPr lang="it-IT" sz="2500" dirty="0"/>
              <a:t>Ci sono molte azioni che possiamo fare per migliorare le nostre abitudini nel confronto del pianeta.</a:t>
            </a:r>
          </a:p>
          <a:p>
            <a:pPr marL="0" indent="0">
              <a:buNone/>
            </a:pPr>
            <a:r>
              <a:rPr lang="it-IT" sz="2500" dirty="0"/>
              <a:t>Vi presentiamo alcune modalità sostenibili per spostarsi, che gli studenti possono adottare. Ecco alcune idee che ci sono venute in mente mentre abbiamo osservato il traffico nelle circostanze della nostra scuola. </a:t>
            </a:r>
          </a:p>
        </p:txBody>
      </p:sp>
    </p:spTree>
    <p:extLst>
      <p:ext uri="{BB962C8B-B14F-4D97-AF65-F5344CB8AC3E}">
        <p14:creationId xmlns:p14="http://schemas.microsoft.com/office/powerpoint/2010/main" val="3917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a:extLst>
              <a:ext uri="{FF2B5EF4-FFF2-40B4-BE49-F238E27FC236}">
                <a16:creationId xmlns:a16="http://schemas.microsoft.com/office/drawing/2014/main" id="{1A205858-B879-264B-8DDB-AE3DC8A5F594}"/>
              </a:ext>
            </a:extLst>
          </p:cNvPr>
          <p:cNvPicPr>
            <a:picLocks noChangeAspect="1"/>
          </p:cNvPicPr>
          <p:nvPr/>
        </p:nvPicPr>
        <p:blipFill rotWithShape="1">
          <a:blip r:embed="rId2">
            <a:extLst>
              <a:ext uri="{28A0092B-C50C-407E-A947-70E740481C1C}">
                <a14:useLocalDpi xmlns:a14="http://schemas.microsoft.com/office/drawing/2010/main" val="0"/>
              </a:ext>
            </a:extLst>
          </a:blip>
          <a:srcRect t="5049" b="18256"/>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FADE20A5-5905-E34F-9842-53B64E919981}"/>
                  </a:ext>
                </a:extLst>
              </p14:cNvPr>
              <p14:cNvContentPartPr/>
              <p14:nvPr/>
            </p14:nvContentPartPr>
            <p14:xfrm>
              <a:off x="4229544" y="4999063"/>
              <a:ext cx="285840" cy="1605600"/>
            </p14:xfrm>
          </p:contentPart>
        </mc:Choice>
        <mc:Fallback xmlns="">
          <p:pic>
            <p:nvPicPr>
              <p:cNvPr id="5" name="Input penna 4">
                <a:extLst>
                  <a:ext uri="{FF2B5EF4-FFF2-40B4-BE49-F238E27FC236}">
                    <a16:creationId xmlns:a16="http://schemas.microsoft.com/office/drawing/2014/main" id="{FADE20A5-5905-E34F-9842-53B64E919981}"/>
                  </a:ext>
                </a:extLst>
              </p:cNvPr>
              <p:cNvPicPr/>
              <p:nvPr/>
            </p:nvPicPr>
            <p:blipFill>
              <a:blip r:embed="rId4"/>
              <a:stretch>
                <a:fillRect/>
              </a:stretch>
            </p:blipFill>
            <p:spPr>
              <a:xfrm>
                <a:off x="4220544" y="4990063"/>
                <a:ext cx="30348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put penna 16">
                <a:extLst>
                  <a:ext uri="{FF2B5EF4-FFF2-40B4-BE49-F238E27FC236}">
                    <a16:creationId xmlns:a16="http://schemas.microsoft.com/office/drawing/2014/main" id="{D7A9F6D3-E794-0845-B17B-2491DFE1FB5A}"/>
                  </a:ext>
                </a:extLst>
              </p14:cNvPr>
              <p14:cNvContentPartPr/>
              <p14:nvPr/>
            </p14:nvContentPartPr>
            <p14:xfrm>
              <a:off x="3678744" y="5972143"/>
              <a:ext cx="360" cy="360"/>
            </p14:xfrm>
          </p:contentPart>
        </mc:Choice>
        <mc:Fallback xmlns="">
          <p:pic>
            <p:nvPicPr>
              <p:cNvPr id="17" name="Input penna 16">
                <a:extLst>
                  <a:ext uri="{FF2B5EF4-FFF2-40B4-BE49-F238E27FC236}">
                    <a16:creationId xmlns:a16="http://schemas.microsoft.com/office/drawing/2014/main" id="{D7A9F6D3-E794-0845-B17B-2491DFE1FB5A}"/>
                  </a:ext>
                </a:extLst>
              </p:cNvPr>
              <p:cNvPicPr/>
              <p:nvPr/>
            </p:nvPicPr>
            <p:blipFill>
              <a:blip r:embed="rId6"/>
              <a:stretch>
                <a:fillRect/>
              </a:stretch>
            </p:blipFill>
            <p:spPr>
              <a:xfrm>
                <a:off x="3642744" y="593614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put penna 19">
                <a:extLst>
                  <a:ext uri="{FF2B5EF4-FFF2-40B4-BE49-F238E27FC236}">
                    <a16:creationId xmlns:a16="http://schemas.microsoft.com/office/drawing/2014/main" id="{DD5C92C5-2121-7F47-8CC1-67A55354035E}"/>
                  </a:ext>
                </a:extLst>
              </p14:cNvPr>
              <p14:cNvContentPartPr/>
              <p14:nvPr/>
            </p14:nvContentPartPr>
            <p14:xfrm>
              <a:off x="3933984" y="4723303"/>
              <a:ext cx="602280" cy="1822320"/>
            </p14:xfrm>
          </p:contentPart>
        </mc:Choice>
        <mc:Fallback xmlns="">
          <p:pic>
            <p:nvPicPr>
              <p:cNvPr id="20" name="Input penna 19">
                <a:extLst>
                  <a:ext uri="{FF2B5EF4-FFF2-40B4-BE49-F238E27FC236}">
                    <a16:creationId xmlns:a16="http://schemas.microsoft.com/office/drawing/2014/main" id="{DD5C92C5-2121-7F47-8CC1-67A55354035E}"/>
                  </a:ext>
                </a:extLst>
              </p:cNvPr>
              <p:cNvPicPr/>
              <p:nvPr/>
            </p:nvPicPr>
            <p:blipFill>
              <a:blip r:embed="rId8"/>
              <a:stretch>
                <a:fillRect/>
              </a:stretch>
            </p:blipFill>
            <p:spPr>
              <a:xfrm>
                <a:off x="3897984" y="4687303"/>
                <a:ext cx="673920" cy="1893960"/>
              </a:xfrm>
              <a:prstGeom prst="rect">
                <a:avLst/>
              </a:prstGeom>
            </p:spPr>
          </p:pic>
        </mc:Fallback>
      </mc:AlternateContent>
      <p:pic>
        <p:nvPicPr>
          <p:cNvPr id="28" name="Immagine 28">
            <a:extLst>
              <a:ext uri="{FF2B5EF4-FFF2-40B4-BE49-F238E27FC236}">
                <a16:creationId xmlns:a16="http://schemas.microsoft.com/office/drawing/2014/main" id="{949EDA08-584B-FA4E-87C7-162AFC4A4E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5950" y="4773768"/>
            <a:ext cx="2971800" cy="1809750"/>
          </a:xfrm>
          <a:prstGeom prst="rect">
            <a:avLst/>
          </a:prstGeom>
        </p:spPr>
      </p:pic>
      <p:sp>
        <p:nvSpPr>
          <p:cNvPr id="29" name="CasellaDiTesto 28">
            <a:extLst>
              <a:ext uri="{FF2B5EF4-FFF2-40B4-BE49-F238E27FC236}">
                <a16:creationId xmlns:a16="http://schemas.microsoft.com/office/drawing/2014/main" id="{74B1A23B-AC7B-0D4A-BAB3-DB64C89347D9}"/>
              </a:ext>
            </a:extLst>
          </p:cNvPr>
          <p:cNvSpPr txBox="1"/>
          <p:nvPr/>
        </p:nvSpPr>
        <p:spPr>
          <a:xfrm>
            <a:off x="2633799" y="4999063"/>
            <a:ext cx="6921354" cy="1200329"/>
          </a:xfrm>
          <a:prstGeom prst="rect">
            <a:avLst/>
          </a:prstGeom>
          <a:noFill/>
        </p:spPr>
        <p:txBody>
          <a:bodyPr wrap="square" lIns="91440" tIns="45720" rIns="91440" bIns="45720" rtlCol="0" anchor="t">
            <a:spAutoFit/>
          </a:bodyPr>
          <a:lstStyle/>
          <a:p>
            <a:pPr algn="just"/>
            <a:r>
              <a:rPr lang="it-IT" sz="2400" dirty="0"/>
              <a:t>Come prima cosa, gli studenti che ne hanno la possibilità, potrebbero impegnarsi per venire a scuola a piedi, in bici, in monopattino o con i roller </a:t>
            </a:r>
            <a:r>
              <a:rPr lang="it-IT" sz="2400" dirty="0" err="1"/>
              <a:t>blade</a:t>
            </a:r>
            <a:r>
              <a:rPr lang="it-IT" sz="2400" dirty="0"/>
              <a:t>. </a:t>
            </a:r>
            <a:endParaRPr lang="it-IT"/>
          </a:p>
        </p:txBody>
      </p:sp>
    </p:spTree>
    <p:extLst>
      <p:ext uri="{BB962C8B-B14F-4D97-AF65-F5344CB8AC3E}">
        <p14:creationId xmlns:p14="http://schemas.microsoft.com/office/powerpoint/2010/main" val="147381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1D6C7046-CEA8-3A43-B245-38AAA1EBE948}"/>
              </a:ext>
            </a:extLst>
          </p:cNvPr>
          <p:cNvPicPr>
            <a:picLocks noChangeAspect="1"/>
          </p:cNvPicPr>
          <p:nvPr/>
        </p:nvPicPr>
        <p:blipFill rotWithShape="1">
          <a:blip r:embed="rId2">
            <a:extLst>
              <a:ext uri="{28A0092B-C50C-407E-A947-70E740481C1C}">
                <a14:useLocalDpi xmlns:a14="http://schemas.microsoft.com/office/drawing/2010/main" val="0"/>
              </a:ext>
            </a:extLst>
          </a:blip>
          <a:srcRect l="1220" r="3494"/>
          <a:stretch/>
        </p:blipFill>
        <p:spPr>
          <a:xfrm>
            <a:off x="0" y="107538"/>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egnaposto contenuto 2">
            <a:extLst>
              <a:ext uri="{FF2B5EF4-FFF2-40B4-BE49-F238E27FC236}">
                <a16:creationId xmlns:a16="http://schemas.microsoft.com/office/drawing/2014/main" id="{D1635184-665B-324D-BA0E-24A7BD23A041}"/>
              </a:ext>
            </a:extLst>
          </p:cNvPr>
          <p:cNvSpPr>
            <a:spLocks noGrp="1"/>
          </p:cNvSpPr>
          <p:nvPr>
            <p:ph idx="1"/>
          </p:nvPr>
        </p:nvSpPr>
        <p:spPr>
          <a:xfrm>
            <a:off x="1816554" y="3936547"/>
            <a:ext cx="8950097" cy="2452687"/>
          </a:xfrm>
        </p:spPr>
        <p:txBody>
          <a:bodyPr anchor="ctr">
            <a:normAutofit/>
          </a:bodyPr>
          <a:lstStyle/>
          <a:p>
            <a:pPr marL="0" indent="0" algn="just">
              <a:buNone/>
            </a:pPr>
            <a:r>
              <a:rPr lang="it-IT" sz="2400" dirty="0"/>
              <a:t>Ad esempio si potrebbe organizzare il servizio piedibus, che permette ai bambini di andare a scuola a piedi, senza essere accompagnati dai genitori ma guidati da un volontario adulto. Può essere un buon progetto sia per riuscire a ridurre il numero di macchine utilizzate sia per far star all’aria aperta i bambini. </a:t>
            </a:r>
            <a:endParaRPr lang="it-IT"/>
          </a:p>
        </p:txBody>
      </p:sp>
    </p:spTree>
    <p:extLst>
      <p:ext uri="{BB962C8B-B14F-4D97-AF65-F5344CB8AC3E}">
        <p14:creationId xmlns:p14="http://schemas.microsoft.com/office/powerpoint/2010/main" val="238266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6">
            <a:extLst>
              <a:ext uri="{FF2B5EF4-FFF2-40B4-BE49-F238E27FC236}">
                <a16:creationId xmlns:a16="http://schemas.microsoft.com/office/drawing/2014/main" id="{65864DDB-DE01-AEE4-35D2-2BB5E225FFF8}"/>
              </a:ext>
            </a:extLst>
          </p:cNvPr>
          <p:cNvPicPr>
            <a:picLocks noChangeAspect="1"/>
          </p:cNvPicPr>
          <p:nvPr/>
        </p:nvPicPr>
        <p:blipFill rotWithShape="1">
          <a:blip r:embed="rId2">
            <a:extLst>
              <a:ext uri="{28A0092B-C50C-407E-A947-70E740481C1C}">
                <a14:useLocalDpi xmlns:a14="http://schemas.microsoft.com/office/drawing/2010/main" val="0"/>
              </a:ext>
            </a:extLst>
          </a:blip>
          <a:srcRect t="16696" b="8304"/>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6" name="Straight Connector 2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49D665D-77C8-8648-8A51-4CE44F946513}"/>
              </a:ext>
            </a:extLst>
          </p:cNvPr>
          <p:cNvSpPr>
            <a:spLocks noGrp="1"/>
          </p:cNvSpPr>
          <p:nvPr>
            <p:ph idx="1"/>
          </p:nvPr>
        </p:nvSpPr>
        <p:spPr>
          <a:xfrm>
            <a:off x="525516" y="3417573"/>
            <a:ext cx="4593021" cy="2619839"/>
          </a:xfrm>
        </p:spPr>
        <p:txBody>
          <a:bodyPr anchor="ctr">
            <a:normAutofit/>
          </a:bodyPr>
          <a:lstStyle/>
          <a:p>
            <a:pPr marL="0" indent="0">
              <a:buNone/>
            </a:pPr>
            <a:r>
              <a:rPr lang="it-IT" sz="1800" dirty="0"/>
              <a:t>Sarebbe meglio utilizzare i mezzi pubblici al posto di usufruire ognuno del proprio mezzo, cosicché si possa ridurre la quantità di auto in movimento e quindi la quantità di CO</a:t>
            </a:r>
            <a:r>
              <a:rPr lang="it-IT" sz="1800" baseline="-25000" dirty="0"/>
              <a:t>2</a:t>
            </a:r>
            <a:r>
              <a:rPr lang="it-IT" sz="1800" dirty="0"/>
              <a:t> nell’aria. </a:t>
            </a:r>
            <a:endParaRPr lang="it-IT" sz="1800"/>
          </a:p>
        </p:txBody>
      </p:sp>
    </p:spTree>
    <p:extLst>
      <p:ext uri="{BB962C8B-B14F-4D97-AF65-F5344CB8AC3E}">
        <p14:creationId xmlns:p14="http://schemas.microsoft.com/office/powerpoint/2010/main" val="352908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3">
            <a:extLst>
              <a:ext uri="{FF2B5EF4-FFF2-40B4-BE49-F238E27FC236}">
                <a16:creationId xmlns:a16="http://schemas.microsoft.com/office/drawing/2014/main" id="{E5B4D748-0B58-95EA-0931-046AAA4971E7}"/>
              </a:ext>
            </a:extLst>
          </p:cNvPr>
          <p:cNvPicPr>
            <a:picLocks noChangeAspect="1"/>
          </p:cNvPicPr>
          <p:nvPr/>
        </p:nvPicPr>
        <p:blipFill rotWithShape="1">
          <a:blip r:embed="rId2">
            <a:extLst>
              <a:ext uri="{28A0092B-C50C-407E-A947-70E740481C1C}">
                <a14:useLocalDpi xmlns:a14="http://schemas.microsoft.com/office/drawing/2010/main" val="0"/>
              </a:ext>
            </a:extLst>
          </a:blip>
          <a:srcRect t="4218" r="-1" b="29536"/>
          <a:stretch/>
        </p:blipFill>
        <p:spPr>
          <a:xfrm>
            <a:off x="320040" y="320040"/>
            <a:ext cx="11548872" cy="4303462"/>
          </a:xfrm>
          <a:prstGeom prst="rect">
            <a:avLst/>
          </a:prstGeom>
        </p:spPr>
      </p:pic>
      <p:sp>
        <p:nvSpPr>
          <p:cNvPr id="6" name="Rectangle 9">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11">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173F03C3-333C-1745-95F6-B56DD1BA80CF}"/>
              </a:ext>
            </a:extLst>
          </p:cNvPr>
          <p:cNvSpPr>
            <a:spLocks noGrp="1"/>
          </p:cNvSpPr>
          <p:nvPr>
            <p:ph idx="1"/>
          </p:nvPr>
        </p:nvSpPr>
        <p:spPr>
          <a:xfrm>
            <a:off x="4379976" y="5009083"/>
            <a:ext cx="6976872" cy="1345997"/>
          </a:xfrm>
        </p:spPr>
        <p:txBody>
          <a:bodyPr anchor="ctr">
            <a:normAutofit/>
          </a:bodyPr>
          <a:lstStyle/>
          <a:p>
            <a:pPr marL="0" indent="0">
              <a:buNone/>
            </a:pPr>
            <a:r>
              <a:rPr lang="it-IT" sz="1700">
                <a:solidFill>
                  <a:schemeClr val="bg1"/>
                </a:solidFill>
              </a:rPr>
              <a:t>Una buona soluzione per usare meno macchine è il car pooling, ovvero utilizzare una macchina in più persone. </a:t>
            </a:r>
          </a:p>
        </p:txBody>
      </p:sp>
    </p:spTree>
    <p:extLst>
      <p:ext uri="{BB962C8B-B14F-4D97-AF65-F5344CB8AC3E}">
        <p14:creationId xmlns:p14="http://schemas.microsoft.com/office/powerpoint/2010/main" val="34209679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extLst>
              <a:ext uri="{FF2B5EF4-FFF2-40B4-BE49-F238E27FC236}">
                <a16:creationId xmlns:a16="http://schemas.microsoft.com/office/drawing/2014/main" id="{3CA57508-C4AF-1347-842B-ACA20154C288}"/>
              </a:ext>
            </a:extLst>
          </p:cNvPr>
          <p:cNvPicPr>
            <a:picLocks noChangeAspect="1"/>
          </p:cNvPicPr>
          <p:nvPr/>
        </p:nvPicPr>
        <p:blipFill rotWithShape="1">
          <a:blip r:embed="rId2">
            <a:extLst>
              <a:ext uri="{28A0092B-C50C-407E-A947-70E740481C1C}">
                <a14:useLocalDpi xmlns:a14="http://schemas.microsoft.com/office/drawing/2010/main" val="0"/>
              </a:ext>
            </a:extLst>
          </a:blip>
          <a:srcRect l="5884" r="-1" b="-1"/>
          <a:stretch/>
        </p:blipFill>
        <p:spPr>
          <a:xfrm>
            <a:off x="-3047" y="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8696C9E4-4AD9-7F4E-9DEE-D81042475851}"/>
              </a:ext>
            </a:extLst>
          </p:cNvPr>
          <p:cNvSpPr>
            <a:spLocks noGrp="1"/>
          </p:cNvSpPr>
          <p:nvPr>
            <p:ph idx="1"/>
          </p:nvPr>
        </p:nvSpPr>
        <p:spPr>
          <a:xfrm>
            <a:off x="8541941" y="2204357"/>
            <a:ext cx="3163604" cy="4064454"/>
          </a:xfrm>
        </p:spPr>
        <p:txBody>
          <a:bodyPr vert="horz" lIns="91440" tIns="45720" rIns="91440" bIns="45720" rtlCol="0" anchor="t">
            <a:normAutofit/>
          </a:bodyPr>
          <a:lstStyle/>
          <a:p>
            <a:pPr marL="0" indent="0">
              <a:buNone/>
            </a:pPr>
            <a:r>
              <a:rPr lang="it-IT" sz="2400" dirty="0"/>
              <a:t>Mentre i bambini scendono dall’auto per andare a scuola e mentre si sta in coda per il treno, spegnere il motore per inquinare di meno e per non sprecare energia. </a:t>
            </a:r>
            <a:endParaRPr lang="it-IT" sz="2400">
              <a:cs typeface="Calibri" panose="020F0502020204030204"/>
            </a:endParaRPr>
          </a:p>
          <a:p>
            <a:pPr marL="0" indent="0">
              <a:buNone/>
            </a:pPr>
            <a:endParaRPr lang="it-IT" sz="2400"/>
          </a:p>
        </p:txBody>
      </p:sp>
    </p:spTree>
    <p:extLst>
      <p:ext uri="{BB962C8B-B14F-4D97-AF65-F5344CB8AC3E}">
        <p14:creationId xmlns:p14="http://schemas.microsoft.com/office/powerpoint/2010/main" val="280268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B38D4A3-16FC-A148-BF94-5D5BEDC39261}"/>
              </a:ext>
            </a:extLst>
          </p:cNvPr>
          <p:cNvSpPr>
            <a:spLocks noGrp="1"/>
          </p:cNvSpPr>
          <p:nvPr>
            <p:ph idx="1"/>
          </p:nvPr>
        </p:nvSpPr>
        <p:spPr>
          <a:xfrm>
            <a:off x="879022" y="908278"/>
            <a:ext cx="3458255" cy="3878034"/>
          </a:xfrm>
        </p:spPr>
        <p:txBody>
          <a:bodyPr vert="horz" lIns="91440" tIns="45720" rIns="91440" bIns="45720" rtlCol="0" anchor="t">
            <a:noAutofit/>
          </a:bodyPr>
          <a:lstStyle/>
          <a:p>
            <a:pPr marL="0" indent="0">
              <a:buNone/>
            </a:pPr>
            <a:r>
              <a:rPr lang="it-IT" sz="2400" dirty="0"/>
              <a:t>Quando la mattina si portano i bambini a scuola in auto, non bisogna arrivare proprio davanti al cancello, facendo la coda, ma sarebbe preferibile parcheggiare l’auto nei dintorni. In questo modo si evita di tenere il motore acceso, non si inquina e si evita la coda. </a:t>
            </a:r>
            <a:endParaRPr lang="it-IT">
              <a:cs typeface="Calibri" panose="020F0502020204030204"/>
            </a:endParaRPr>
          </a:p>
          <a:p>
            <a:pPr marL="0" indent="0">
              <a:buNone/>
            </a:pPr>
            <a:r>
              <a:rPr lang="it-IT" sz="2400" dirty="0"/>
              <a:t>Un’altra possibilità è far scendere i ragazzi mentre si è in coda, contemporaneamente a chi è davanti.</a:t>
            </a:r>
          </a:p>
        </p:txBody>
      </p:sp>
      <p:pic>
        <p:nvPicPr>
          <p:cNvPr id="4" name="Immagine 4">
            <a:extLst>
              <a:ext uri="{FF2B5EF4-FFF2-40B4-BE49-F238E27FC236}">
                <a16:creationId xmlns:a16="http://schemas.microsoft.com/office/drawing/2014/main" id="{DD4CBA86-F72E-C047-A9C4-4BB8395D4C71}"/>
              </a:ext>
            </a:extLst>
          </p:cNvPr>
          <p:cNvPicPr>
            <a:picLocks noChangeAspect="1"/>
          </p:cNvPicPr>
          <p:nvPr/>
        </p:nvPicPr>
        <p:blipFill rotWithShape="1">
          <a:blip r:embed="rId2">
            <a:extLst>
              <a:ext uri="{28A0092B-C50C-407E-A947-70E740481C1C}">
                <a14:useLocalDpi xmlns:a14="http://schemas.microsoft.com/office/drawing/2010/main" val="0"/>
              </a:ext>
            </a:extLst>
          </a:blip>
          <a:srcRect l="30681" r="1888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2755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a:extLst>
              <a:ext uri="{FF2B5EF4-FFF2-40B4-BE49-F238E27FC236}">
                <a16:creationId xmlns:a16="http://schemas.microsoft.com/office/drawing/2014/main" id="{90065729-6954-4845-AC55-9813B6431B0D}"/>
              </a:ext>
            </a:extLst>
          </p:cNvPr>
          <p:cNvPicPr>
            <a:picLocks noChangeAspect="1"/>
          </p:cNvPicPr>
          <p:nvPr/>
        </p:nvPicPr>
        <p:blipFill rotWithShape="1">
          <a:blip r:embed="rId2">
            <a:extLst>
              <a:ext uri="{28A0092B-C50C-407E-A947-70E740481C1C}">
                <a14:useLocalDpi xmlns:a14="http://schemas.microsoft.com/office/drawing/2010/main" val="0"/>
              </a:ext>
            </a:extLst>
          </a:blip>
          <a:srcRect t="8144" b="2197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extLst>
              <a:ext uri="{FF2B5EF4-FFF2-40B4-BE49-F238E27FC236}">
                <a16:creationId xmlns:a16="http://schemas.microsoft.com/office/drawing/2014/main" id="{B0B194AE-08CC-934D-B994-54F3C0808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244" y="4665405"/>
            <a:ext cx="3099027" cy="1623890"/>
          </a:xfrm>
          <a:prstGeom prst="rect">
            <a:avLst/>
          </a:prstGeom>
        </p:spPr>
      </p:pic>
      <p:sp>
        <p:nvSpPr>
          <p:cNvPr id="6" name="CasellaDiTesto 5">
            <a:extLst>
              <a:ext uri="{FF2B5EF4-FFF2-40B4-BE49-F238E27FC236}">
                <a16:creationId xmlns:a16="http://schemas.microsoft.com/office/drawing/2014/main" id="{CED5D84D-5ED2-1C49-B5B4-FE2C9800C8A4}"/>
              </a:ext>
            </a:extLst>
          </p:cNvPr>
          <p:cNvSpPr txBox="1"/>
          <p:nvPr/>
        </p:nvSpPr>
        <p:spPr>
          <a:xfrm>
            <a:off x="1606353" y="4962821"/>
            <a:ext cx="8976246" cy="1200329"/>
          </a:xfrm>
          <a:prstGeom prst="rect">
            <a:avLst/>
          </a:prstGeom>
          <a:noFill/>
        </p:spPr>
        <p:txBody>
          <a:bodyPr wrap="square" lIns="91440" tIns="45720" rIns="91440" bIns="45720" rtlCol="0" anchor="t">
            <a:spAutoFit/>
          </a:bodyPr>
          <a:lstStyle/>
          <a:p>
            <a:r>
              <a:rPr lang="it-IT" sz="2400" dirty="0"/>
              <a:t>Se è possibile e se c‘è l’occasione, sarebbe una buona azione acquistare un'auto elettrica anziché quella a benzina, in modo da evitare l‘inquinamento dell’aria. </a:t>
            </a:r>
          </a:p>
        </p:txBody>
      </p:sp>
    </p:spTree>
    <p:extLst>
      <p:ext uri="{BB962C8B-B14F-4D97-AF65-F5344CB8AC3E}">
        <p14:creationId xmlns:p14="http://schemas.microsoft.com/office/powerpoint/2010/main" val="28959327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Contro l’emissione di CO2 mobilità sostenibile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 l’emissione CO2 mobilità sostenibile </dc:title>
  <dc:creator>ALICE FIORINI</dc:creator>
  <cp:lastModifiedBy>AURORA FOPPOLI</cp:lastModifiedBy>
  <cp:revision>41</cp:revision>
  <dcterms:created xsi:type="dcterms:W3CDTF">2022-05-12T12:16:59Z</dcterms:created>
  <dcterms:modified xsi:type="dcterms:W3CDTF">2022-05-23T16:02:07Z</dcterms:modified>
</cp:coreProperties>
</file>