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8"/>
  </p:notesMasterIdLst>
  <p:sldIdLst>
    <p:sldId id="256" r:id="rId5"/>
    <p:sldId id="308" r:id="rId6"/>
    <p:sldId id="318" r:id="rId7"/>
    <p:sldId id="319" r:id="rId8"/>
    <p:sldId id="320" r:id="rId9"/>
    <p:sldId id="321" r:id="rId10"/>
    <p:sldId id="322" r:id="rId11"/>
    <p:sldId id="306" r:id="rId12"/>
    <p:sldId id="307" r:id="rId13"/>
    <p:sldId id="258" r:id="rId14"/>
    <p:sldId id="315" r:id="rId15"/>
    <p:sldId id="317" r:id="rId16"/>
    <p:sldId id="316" r:id="rId17"/>
  </p:sldIdLst>
  <p:sldSz cx="9144000" cy="5143500" type="screen16x9"/>
  <p:notesSz cx="6858000" cy="9144000"/>
  <p:embeddedFontLst>
    <p:embeddedFont>
      <p:font typeface="Hind" panose="02000000000000000000" pitchFamily="2" charset="0"/>
      <p:regular r:id="rId19"/>
      <p:bold r:id="rId20"/>
    </p:embeddedFont>
    <p:embeddedFont>
      <p:font typeface="Londrina Solid" panose="020B0604020202020204" charset="0"/>
      <p:regular r:id="rId21"/>
    </p:embeddedFont>
    <p:embeddedFont>
      <p:font typeface="Red Hat Display" panose="020B0604020202020204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39E03-A405-4715-829C-07F24B574834}">
  <a:tblStyle styleId="{24239E03-A405-4715-829C-07F24B5748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1" d="100"/>
          <a:sy n="191" d="100"/>
        </p:scale>
        <p:origin x="294" y="15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f09f6a330b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f09f6a330b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f114aa7512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f114aa7512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90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f114aa7512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f114aa7512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6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f114aa7512_2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f114aa7512_2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54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edac56f28e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edac56f28e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f114aa7512_2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f114aa7512_2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0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f114aa7512_2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f114aa7512_2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5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f114aa7512_2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f114aa7512_2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98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f114aa7512_2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f114aa7512_2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64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f114aa7512_2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f114aa7512_2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1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f114aa7512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f114aa7512_1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40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edac56f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edac56f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57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76300" y="2357650"/>
            <a:ext cx="49914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0575" y="4142400"/>
            <a:ext cx="4743000" cy="461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0" y="61"/>
            <a:ext cx="2853959" cy="2324057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6290050" y="2819436"/>
            <a:ext cx="2853959" cy="2324057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37825">
            <a:off x="-156003" y="1976196"/>
            <a:ext cx="444194" cy="1383977"/>
            <a:chOff x="2642275" y="5716900"/>
            <a:chExt cx="601300" cy="1873475"/>
          </a:xfrm>
        </p:grpSpPr>
        <p:sp>
          <p:nvSpPr>
            <p:cNvPr id="14" name="Google Shape;14;p2"/>
            <p:cNvSpPr/>
            <p:nvPr/>
          </p:nvSpPr>
          <p:spPr>
            <a:xfrm>
              <a:off x="2807775" y="5716900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6" y="1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28"/>
                    <a:pt x="10788" y="6370"/>
                  </a:cubicBezTo>
                  <a:lnTo>
                    <a:pt x="10788" y="655"/>
                  </a:lnTo>
                  <a:cubicBezTo>
                    <a:pt x="10788" y="286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42275" y="589252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0"/>
                  </a:moveTo>
                  <a:lnTo>
                    <a:pt x="8002" y="1989"/>
                  </a:lnTo>
                  <a:cubicBezTo>
                    <a:pt x="8002" y="2334"/>
                    <a:pt x="7907" y="2667"/>
                    <a:pt x="7704" y="2941"/>
                  </a:cubicBezTo>
                  <a:lnTo>
                    <a:pt x="799" y="12799"/>
                  </a:lnTo>
                  <a:cubicBezTo>
                    <a:pt x="287" y="13561"/>
                    <a:pt x="1" y="14454"/>
                    <a:pt x="1" y="15359"/>
                  </a:cubicBezTo>
                  <a:lnTo>
                    <a:pt x="1" y="63651"/>
                  </a:lnTo>
                  <a:lnTo>
                    <a:pt x="120" y="63651"/>
                  </a:lnTo>
                  <a:cubicBezTo>
                    <a:pt x="120" y="66008"/>
                    <a:pt x="2025" y="67913"/>
                    <a:pt x="4370" y="67913"/>
                  </a:cubicBezTo>
                  <a:cubicBezTo>
                    <a:pt x="5906" y="67913"/>
                    <a:pt x="7264" y="67092"/>
                    <a:pt x="8002" y="65865"/>
                  </a:cubicBezTo>
                  <a:cubicBezTo>
                    <a:pt x="8752" y="67092"/>
                    <a:pt x="10109" y="67913"/>
                    <a:pt x="11633" y="67913"/>
                  </a:cubicBezTo>
                  <a:cubicBezTo>
                    <a:pt x="13562" y="67913"/>
                    <a:pt x="15181" y="66639"/>
                    <a:pt x="15717" y="64901"/>
                  </a:cubicBezTo>
                  <a:cubicBezTo>
                    <a:pt x="16253" y="66639"/>
                    <a:pt x="17872" y="67913"/>
                    <a:pt x="19789" y="67913"/>
                  </a:cubicBezTo>
                  <a:cubicBezTo>
                    <a:pt x="22146" y="67913"/>
                    <a:pt x="24051" y="65996"/>
                    <a:pt x="24051" y="63651"/>
                  </a:cubicBezTo>
                  <a:lnTo>
                    <a:pt x="24051" y="15359"/>
                  </a:lnTo>
                  <a:lnTo>
                    <a:pt x="24040" y="15359"/>
                  </a:lnTo>
                  <a:cubicBezTo>
                    <a:pt x="24040" y="14431"/>
                    <a:pt x="23754" y="13538"/>
                    <a:pt x="23230" y="12799"/>
                  </a:cubicBezTo>
                  <a:lnTo>
                    <a:pt x="16324" y="2941"/>
                  </a:lnTo>
                  <a:cubicBezTo>
                    <a:pt x="16134" y="2667"/>
                    <a:pt x="16027" y="2334"/>
                    <a:pt x="16027" y="1989"/>
                  </a:cubicBezTo>
                  <a:lnTo>
                    <a:pt x="1602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3680464">
            <a:off x="379357" y="1376599"/>
            <a:ext cx="744158" cy="981111"/>
            <a:chOff x="4326425" y="5583250"/>
            <a:chExt cx="744150" cy="981100"/>
          </a:xfrm>
        </p:grpSpPr>
        <p:sp>
          <p:nvSpPr>
            <p:cNvPr id="17" name="Google Shape;17;p2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281172" y="3188518"/>
            <a:ext cx="864443" cy="1751954"/>
            <a:chOff x="1803775" y="5029925"/>
            <a:chExt cx="655775" cy="1329050"/>
          </a:xfrm>
        </p:grpSpPr>
        <p:sp>
          <p:nvSpPr>
            <p:cNvPr id="43" name="Google Shape;43;p2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3680486">
            <a:off x="8153213" y="2520975"/>
            <a:ext cx="962017" cy="1268340"/>
            <a:chOff x="4326425" y="5583250"/>
            <a:chExt cx="744150" cy="981100"/>
          </a:xfrm>
        </p:grpSpPr>
        <p:sp>
          <p:nvSpPr>
            <p:cNvPr id="55" name="Google Shape;55;p2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1350639">
            <a:off x="8853220" y="625004"/>
            <a:ext cx="335945" cy="975417"/>
            <a:chOff x="1460575" y="5630575"/>
            <a:chExt cx="645350" cy="1873775"/>
          </a:xfrm>
        </p:grpSpPr>
        <p:sp>
          <p:nvSpPr>
            <p:cNvPr id="81" name="Google Shape;81;p2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2"/>
          <p:cNvSpPr/>
          <p:nvPr/>
        </p:nvSpPr>
        <p:spPr>
          <a:xfrm rot="1078197">
            <a:off x="538144" y="2615762"/>
            <a:ext cx="142844" cy="30282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-2700996">
            <a:off x="265904" y="4704184"/>
            <a:ext cx="142836" cy="30285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1623075">
            <a:off x="8616870" y="4195840"/>
            <a:ext cx="225062" cy="47714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-1229716">
            <a:off x="8871756" y="1848082"/>
            <a:ext cx="169977" cy="360335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 rot="-1269334">
            <a:off x="7492058" y="3707781"/>
            <a:ext cx="601297" cy="1873742"/>
            <a:chOff x="3855225" y="5718400"/>
            <a:chExt cx="601300" cy="1873750"/>
          </a:xfrm>
        </p:grpSpPr>
        <p:sp>
          <p:nvSpPr>
            <p:cNvPr id="88" name="Google Shape;88;p2"/>
            <p:cNvSpPr/>
            <p:nvPr/>
          </p:nvSpPr>
          <p:spPr>
            <a:xfrm>
              <a:off x="4020125" y="5718400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55225" y="5894300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3"/>
          <p:cNvGrpSpPr/>
          <p:nvPr/>
        </p:nvGrpSpPr>
        <p:grpSpPr>
          <a:xfrm flipH="1">
            <a:off x="-297723" y="-391764"/>
            <a:ext cx="9946946" cy="5614267"/>
            <a:chOff x="-539780" y="-391764"/>
            <a:chExt cx="9946946" cy="5614267"/>
          </a:xfrm>
        </p:grpSpPr>
        <p:sp>
          <p:nvSpPr>
            <p:cNvPr id="830" name="Google Shape;830;p23"/>
            <p:cNvSpPr/>
            <p:nvPr/>
          </p:nvSpPr>
          <p:spPr>
            <a:xfrm rot="10800000">
              <a:off x="6306883" y="100"/>
              <a:ext cx="2837116" cy="1382800"/>
            </a:xfrm>
            <a:custGeom>
              <a:avLst/>
              <a:gdLst/>
              <a:ahLst/>
              <a:cxnLst/>
              <a:rect l="l" t="t" r="r" b="b"/>
              <a:pathLst>
                <a:path w="47781" h="38911" extrusionOk="0">
                  <a:moveTo>
                    <a:pt x="1" y="1"/>
                  </a:moveTo>
                  <a:lnTo>
                    <a:pt x="1" y="38910"/>
                  </a:lnTo>
                  <a:lnTo>
                    <a:pt x="47781" y="38910"/>
                  </a:lnTo>
                  <a:cubicBezTo>
                    <a:pt x="47495" y="37696"/>
                    <a:pt x="47030" y="36529"/>
                    <a:pt x="46376" y="35469"/>
                  </a:cubicBezTo>
                  <a:cubicBezTo>
                    <a:pt x="44161" y="31826"/>
                    <a:pt x="40220" y="29409"/>
                    <a:pt x="36041" y="28516"/>
                  </a:cubicBezTo>
                  <a:cubicBezTo>
                    <a:pt x="30814" y="27385"/>
                    <a:pt x="24873" y="28290"/>
                    <a:pt x="20515" y="25194"/>
                  </a:cubicBezTo>
                  <a:cubicBezTo>
                    <a:pt x="17598" y="23134"/>
                    <a:pt x="16039" y="19622"/>
                    <a:pt x="15229" y="16133"/>
                  </a:cubicBezTo>
                  <a:cubicBezTo>
                    <a:pt x="14443" y="12693"/>
                    <a:pt x="14217" y="8990"/>
                    <a:pt x="12348" y="6001"/>
                  </a:cubicBezTo>
                  <a:cubicBezTo>
                    <a:pt x="10740" y="3441"/>
                    <a:pt x="8038" y="1667"/>
                    <a:pt x="5132" y="786"/>
                  </a:cubicBezTo>
                  <a:cubicBezTo>
                    <a:pt x="3466" y="286"/>
                    <a:pt x="1739" y="4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23"/>
            <p:cNvGrpSpPr/>
            <p:nvPr/>
          </p:nvGrpSpPr>
          <p:grpSpPr>
            <a:xfrm rot="10380338" flipH="1">
              <a:off x="8281697" y="841273"/>
              <a:ext cx="298372" cy="866322"/>
              <a:chOff x="1460575" y="5630575"/>
              <a:chExt cx="645350" cy="1873775"/>
            </a:xfrm>
          </p:grpSpPr>
          <p:sp>
            <p:nvSpPr>
              <p:cNvPr id="832" name="Google Shape;832;p2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23"/>
            <p:cNvSpPr/>
            <p:nvPr/>
          </p:nvSpPr>
          <p:spPr>
            <a:xfrm rot="-9019529" flipH="1">
              <a:off x="8349447" y="1480618"/>
              <a:ext cx="121194" cy="85584"/>
            </a:xfrm>
            <a:prstGeom prst="ellipse">
              <a:avLst/>
            </a:pr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 rot="-1866940">
              <a:off x="6657505" y="-262757"/>
              <a:ext cx="179690" cy="117011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 rot="-1866940">
              <a:off x="6870167" y="-235692"/>
              <a:ext cx="400620" cy="1131205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 rot="1865792">
              <a:off x="83352" y="3799273"/>
              <a:ext cx="202861" cy="726207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 rot="1865792">
              <a:off x="133591" y="4102064"/>
              <a:ext cx="254713" cy="645879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 rot="1865792">
              <a:off x="30265" y="4350154"/>
              <a:ext cx="264223" cy="615694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 rot="1865792">
              <a:off x="-47046" y="4585932"/>
              <a:ext cx="300004" cy="602379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 rot="1865792">
              <a:off x="-210435" y="4171368"/>
              <a:ext cx="303616" cy="641027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 rot="1865792">
              <a:off x="-446738" y="4508734"/>
              <a:ext cx="436237" cy="481666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 rot="1865792">
              <a:off x="-62853" y="3785949"/>
              <a:ext cx="249778" cy="1465481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 rot="1865792">
              <a:off x="142149" y="4097871"/>
              <a:ext cx="226816" cy="630828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 rot="1865792">
              <a:off x="42855" y="4350098"/>
              <a:ext cx="247821" cy="579637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 rot="1865792">
              <a:off x="-421050" y="4475648"/>
              <a:ext cx="688607" cy="610484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 rot="1865792">
              <a:off x="-184266" y="4178291"/>
              <a:ext cx="290494" cy="628237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 rot="3492532">
              <a:off x="6233657" y="-64667"/>
              <a:ext cx="210056" cy="540624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 rot="3492532">
              <a:off x="6095836" y="336713"/>
              <a:ext cx="193063" cy="35270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 rot="3492532">
              <a:off x="5883564" y="164879"/>
              <a:ext cx="252040" cy="283898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 rot="3492532">
              <a:off x="6120466" y="-64129"/>
              <a:ext cx="236663" cy="900682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3492532">
              <a:off x="5836154" y="187942"/>
              <a:ext cx="485471" cy="426494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3492532">
              <a:off x="6370591" y="95465"/>
              <a:ext cx="96222" cy="10422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3492532">
              <a:off x="6247431" y="137660"/>
              <a:ext cx="148816" cy="143673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3492532">
              <a:off x="6168474" y="210915"/>
              <a:ext cx="146877" cy="119624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3492532">
              <a:off x="6210662" y="491695"/>
              <a:ext cx="65737" cy="83053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3492532">
              <a:off x="6120561" y="484652"/>
              <a:ext cx="89489" cy="105836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3492532">
              <a:off x="5962324" y="210914"/>
              <a:ext cx="69615" cy="86931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3492532">
              <a:off x="5935368" y="287068"/>
              <a:ext cx="83699" cy="100396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2131633">
              <a:off x="7884376" y="330587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 rot="-2281775">
              <a:off x="689767" y="4755524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 rot="2422028" flipH="1">
              <a:off x="317710" y="2839431"/>
              <a:ext cx="158193" cy="103013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2422028" flipH="1">
              <a:off x="-135914" y="2811407"/>
              <a:ext cx="352694" cy="995878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-7738681" flipH="1">
              <a:off x="8719071" y="1884738"/>
              <a:ext cx="131163" cy="213849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-7738681" flipH="1">
              <a:off x="8839235" y="2011455"/>
              <a:ext cx="201072" cy="167803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-7738681" flipH="1">
              <a:off x="8748559" y="1914412"/>
              <a:ext cx="119067" cy="251109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-7738681" flipH="1">
              <a:off x="8762456" y="1956668"/>
              <a:ext cx="202661" cy="257025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-7738681" flipH="1">
              <a:off x="8806495" y="1901317"/>
              <a:ext cx="142995" cy="55603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-7738681" flipH="1">
              <a:off x="8923866" y="1964602"/>
              <a:ext cx="146924" cy="75668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-7738681" flipH="1">
              <a:off x="8869793" y="1971113"/>
              <a:ext cx="74146" cy="121537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-7738681" flipH="1">
              <a:off x="8940605" y="1760196"/>
              <a:ext cx="99885" cy="223936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23"/>
            <p:cNvGrpSpPr/>
            <p:nvPr/>
          </p:nvGrpSpPr>
          <p:grpSpPr>
            <a:xfrm rot="-1324913">
              <a:off x="8697861" y="-353468"/>
              <a:ext cx="470024" cy="1364716"/>
              <a:chOff x="1460575" y="5630575"/>
              <a:chExt cx="645350" cy="1873775"/>
            </a:xfrm>
          </p:grpSpPr>
          <p:sp>
            <p:nvSpPr>
              <p:cNvPr id="873" name="Google Shape;873;p23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5" name="Google Shape;875;p23"/>
            <p:cNvSpPr/>
            <p:nvPr/>
          </p:nvSpPr>
          <p:spPr>
            <a:xfrm rot="-3525496">
              <a:off x="8618451" y="-65787"/>
              <a:ext cx="190880" cy="134748"/>
            </a:xfrm>
            <a:prstGeom prst="ellipse">
              <a:avLst/>
            </a:pr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4"/>
          <p:cNvSpPr/>
          <p:nvPr/>
        </p:nvSpPr>
        <p:spPr>
          <a:xfrm rot="10800000" flipH="1">
            <a:off x="0" y="-63734"/>
            <a:ext cx="9144085" cy="2617632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24"/>
          <p:cNvGrpSpPr/>
          <p:nvPr/>
        </p:nvGrpSpPr>
        <p:grpSpPr>
          <a:xfrm rot="-3585892" flipH="1">
            <a:off x="7782042" y="-981628"/>
            <a:ext cx="1104614" cy="2238706"/>
            <a:chOff x="1803775" y="5029925"/>
            <a:chExt cx="655775" cy="1329050"/>
          </a:xfrm>
        </p:grpSpPr>
        <p:sp>
          <p:nvSpPr>
            <p:cNvPr id="879" name="Google Shape;879;p24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24"/>
          <p:cNvGrpSpPr/>
          <p:nvPr/>
        </p:nvGrpSpPr>
        <p:grpSpPr>
          <a:xfrm rot="-7158830" flipH="1">
            <a:off x="8295400" y="618462"/>
            <a:ext cx="736632" cy="1342556"/>
            <a:chOff x="-214625" y="3943775"/>
            <a:chExt cx="458725" cy="836125"/>
          </a:xfrm>
        </p:grpSpPr>
        <p:sp>
          <p:nvSpPr>
            <p:cNvPr id="891" name="Google Shape;891;p24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4"/>
          <p:cNvGrpSpPr/>
          <p:nvPr/>
        </p:nvGrpSpPr>
        <p:grpSpPr>
          <a:xfrm rot="10800000" flipH="1">
            <a:off x="-422724" y="-457491"/>
            <a:ext cx="2828997" cy="2494679"/>
            <a:chOff x="-232214" y="3409528"/>
            <a:chExt cx="2412996" cy="2127840"/>
          </a:xfrm>
        </p:grpSpPr>
        <p:grpSp>
          <p:nvGrpSpPr>
            <p:cNvPr id="904" name="Google Shape;904;p24"/>
            <p:cNvGrpSpPr/>
            <p:nvPr/>
          </p:nvGrpSpPr>
          <p:grpSpPr>
            <a:xfrm rot="1865779">
              <a:off x="184802" y="3513544"/>
              <a:ext cx="923583" cy="1871813"/>
              <a:chOff x="1803775" y="5029925"/>
              <a:chExt cx="655775" cy="1329050"/>
            </a:xfrm>
          </p:grpSpPr>
          <p:sp>
            <p:nvSpPr>
              <p:cNvPr id="905" name="Google Shape;905;p24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24"/>
            <p:cNvGrpSpPr/>
            <p:nvPr/>
          </p:nvGrpSpPr>
          <p:grpSpPr>
            <a:xfrm rot="3492532">
              <a:off x="959485" y="4639772"/>
              <a:ext cx="494143" cy="900682"/>
              <a:chOff x="-214625" y="3943775"/>
              <a:chExt cx="458725" cy="836125"/>
            </a:xfrm>
          </p:grpSpPr>
          <p:sp>
            <p:nvSpPr>
              <p:cNvPr id="917" name="Google Shape;917;p24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4"/>
            <p:cNvSpPr/>
            <p:nvPr/>
          </p:nvSpPr>
          <p:spPr>
            <a:xfrm rot="2131633">
              <a:off x="264376" y="35267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 rot="-2281775">
              <a:off x="1954742" y="465674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 rot="-5400000">
            <a:off x="8207268" y="4206761"/>
            <a:ext cx="739918" cy="113354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5400000">
            <a:off x="196743" y="-196814"/>
            <a:ext cx="739918" cy="113354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 rot="822728">
            <a:off x="-105378" y="204390"/>
            <a:ext cx="578235" cy="1053977"/>
            <a:chOff x="-214625" y="3943775"/>
            <a:chExt cx="458725" cy="836125"/>
          </a:xfrm>
        </p:grpSpPr>
        <p:sp>
          <p:nvSpPr>
            <p:cNvPr id="135" name="Google Shape;135;p4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4"/>
          <p:cNvGrpSpPr/>
          <p:nvPr/>
        </p:nvGrpSpPr>
        <p:grpSpPr>
          <a:xfrm rot="1937137">
            <a:off x="-49276" y="1419598"/>
            <a:ext cx="247561" cy="718794"/>
            <a:chOff x="1460575" y="5630575"/>
            <a:chExt cx="645350" cy="1873775"/>
          </a:xfrm>
        </p:grpSpPr>
        <p:sp>
          <p:nvSpPr>
            <p:cNvPr id="148" name="Google Shape;148;p4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 rot="-1360815">
            <a:off x="8787582" y="2477598"/>
            <a:ext cx="744173" cy="981131"/>
            <a:chOff x="4326425" y="5583250"/>
            <a:chExt cx="744150" cy="981100"/>
          </a:xfrm>
        </p:grpSpPr>
        <p:sp>
          <p:nvSpPr>
            <p:cNvPr id="151" name="Google Shape;151;p4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4"/>
          <p:cNvGrpSpPr/>
          <p:nvPr/>
        </p:nvGrpSpPr>
        <p:grpSpPr>
          <a:xfrm rot="-2418941">
            <a:off x="8394237" y="4374566"/>
            <a:ext cx="714867" cy="1448812"/>
            <a:chOff x="1803775" y="5029925"/>
            <a:chExt cx="655775" cy="1329050"/>
          </a:xfrm>
        </p:grpSpPr>
        <p:sp>
          <p:nvSpPr>
            <p:cNvPr id="177" name="Google Shape;177;p4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4"/>
          <p:cNvGrpSpPr/>
          <p:nvPr/>
        </p:nvGrpSpPr>
        <p:grpSpPr>
          <a:xfrm rot="-1269334">
            <a:off x="8891383" y="3721956"/>
            <a:ext cx="601297" cy="1873742"/>
            <a:chOff x="3855225" y="5718400"/>
            <a:chExt cx="601300" cy="1873750"/>
          </a:xfrm>
        </p:grpSpPr>
        <p:sp>
          <p:nvSpPr>
            <p:cNvPr id="189" name="Google Shape;189;p4"/>
            <p:cNvSpPr/>
            <p:nvPr/>
          </p:nvSpPr>
          <p:spPr>
            <a:xfrm>
              <a:off x="4020125" y="5718400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55225" y="5894300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4"/>
          <p:cNvSpPr/>
          <p:nvPr/>
        </p:nvSpPr>
        <p:spPr>
          <a:xfrm rot="-2161609">
            <a:off x="7787037" y="4718605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rot="-2161533">
            <a:off x="476718" y="-166239"/>
            <a:ext cx="179966" cy="364573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>
            <a:off x="7541186" y="102"/>
            <a:ext cx="1602814" cy="1305172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-1" y="4007550"/>
            <a:ext cx="1394966" cy="1135909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6"/>
          <p:cNvGrpSpPr/>
          <p:nvPr/>
        </p:nvGrpSpPr>
        <p:grpSpPr>
          <a:xfrm rot="1985753">
            <a:off x="-167008" y="3376599"/>
            <a:ext cx="366063" cy="1062241"/>
            <a:chOff x="4879175" y="1187475"/>
            <a:chExt cx="645625" cy="1873475"/>
          </a:xfrm>
        </p:grpSpPr>
        <p:sp>
          <p:nvSpPr>
            <p:cNvPr id="205" name="Google Shape;205;p6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6"/>
          <p:cNvGrpSpPr/>
          <p:nvPr/>
        </p:nvGrpSpPr>
        <p:grpSpPr>
          <a:xfrm rot="2350920">
            <a:off x="124483" y="4434764"/>
            <a:ext cx="425263" cy="775134"/>
            <a:chOff x="-214625" y="3943775"/>
            <a:chExt cx="458725" cy="836125"/>
          </a:xfrm>
        </p:grpSpPr>
        <p:sp>
          <p:nvSpPr>
            <p:cNvPr id="208" name="Google Shape;208;p6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6"/>
          <p:cNvSpPr/>
          <p:nvPr/>
        </p:nvSpPr>
        <p:spPr>
          <a:xfrm rot="2841006">
            <a:off x="411871" y="398927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6"/>
          <p:cNvGrpSpPr/>
          <p:nvPr/>
        </p:nvGrpSpPr>
        <p:grpSpPr>
          <a:xfrm rot="-1978349">
            <a:off x="8254895" y="4369489"/>
            <a:ext cx="782796" cy="1032187"/>
            <a:chOff x="4326425" y="5583250"/>
            <a:chExt cx="744150" cy="981100"/>
          </a:xfrm>
        </p:grpSpPr>
        <p:sp>
          <p:nvSpPr>
            <p:cNvPr id="222" name="Google Shape;222;p6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6"/>
          <p:cNvSpPr/>
          <p:nvPr/>
        </p:nvSpPr>
        <p:spPr>
          <a:xfrm rot="2841006">
            <a:off x="8871471" y="44832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 rot="7958994" flipH="1">
            <a:off x="7791971" y="4981425"/>
            <a:ext cx="128452" cy="2723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6"/>
          <p:cNvGrpSpPr/>
          <p:nvPr/>
        </p:nvGrpSpPr>
        <p:grpSpPr>
          <a:xfrm rot="-8287720">
            <a:off x="8091424" y="-418374"/>
            <a:ext cx="619364" cy="1255256"/>
            <a:chOff x="1803775" y="5029925"/>
            <a:chExt cx="655775" cy="1329050"/>
          </a:xfrm>
        </p:grpSpPr>
        <p:sp>
          <p:nvSpPr>
            <p:cNvPr id="250" name="Google Shape;250;p6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/>
          <p:nvPr/>
        </p:nvSpPr>
        <p:spPr>
          <a:xfrm>
            <a:off x="0" y="2525901"/>
            <a:ext cx="9144085" cy="2617632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2949225" y="751050"/>
            <a:ext cx="3245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ubTitle" idx="1"/>
          </p:nvPr>
        </p:nvSpPr>
        <p:spPr>
          <a:xfrm>
            <a:off x="2536950" y="1848800"/>
            <a:ext cx="40701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body" idx="2"/>
          </p:nvPr>
        </p:nvSpPr>
        <p:spPr>
          <a:xfrm>
            <a:off x="2596800" y="3188100"/>
            <a:ext cx="39504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423" name="Google Shape;423;p9"/>
          <p:cNvGrpSpPr/>
          <p:nvPr/>
        </p:nvGrpSpPr>
        <p:grpSpPr>
          <a:xfrm rot="-7214108">
            <a:off x="7782042" y="3822721"/>
            <a:ext cx="1104614" cy="2238706"/>
            <a:chOff x="1803775" y="5029925"/>
            <a:chExt cx="655775" cy="1329050"/>
          </a:xfrm>
        </p:grpSpPr>
        <p:sp>
          <p:nvSpPr>
            <p:cNvPr id="424" name="Google Shape;424;p9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-3641170">
            <a:off x="8295400" y="3118782"/>
            <a:ext cx="736632" cy="1342556"/>
            <a:chOff x="-214625" y="3943775"/>
            <a:chExt cx="458725" cy="836125"/>
          </a:xfrm>
        </p:grpSpPr>
        <p:sp>
          <p:nvSpPr>
            <p:cNvPr id="436" name="Google Shape;436;p9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-422724" y="3042611"/>
            <a:ext cx="2828997" cy="2494679"/>
            <a:chOff x="-232214" y="3409528"/>
            <a:chExt cx="2412996" cy="2127840"/>
          </a:xfrm>
        </p:grpSpPr>
        <p:grpSp>
          <p:nvGrpSpPr>
            <p:cNvPr id="449" name="Google Shape;449;p9"/>
            <p:cNvGrpSpPr/>
            <p:nvPr/>
          </p:nvGrpSpPr>
          <p:grpSpPr>
            <a:xfrm rot="1865779">
              <a:off x="184802" y="3513544"/>
              <a:ext cx="923583" cy="1871813"/>
              <a:chOff x="1803775" y="5029925"/>
              <a:chExt cx="655775" cy="1329050"/>
            </a:xfrm>
          </p:grpSpPr>
          <p:sp>
            <p:nvSpPr>
              <p:cNvPr id="450" name="Google Shape;450;p9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3492532">
              <a:off x="959485" y="4639772"/>
              <a:ext cx="494143" cy="900682"/>
              <a:chOff x="-214625" y="3943775"/>
              <a:chExt cx="458725" cy="836125"/>
            </a:xfrm>
          </p:grpSpPr>
          <p:sp>
            <p:nvSpPr>
              <p:cNvPr id="462" name="Google Shape;462;p9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" name="Google Shape;474;p9"/>
            <p:cNvSpPr/>
            <p:nvPr/>
          </p:nvSpPr>
          <p:spPr>
            <a:xfrm rot="2131633">
              <a:off x="264376" y="35267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 rot="-2281775">
              <a:off x="1954742" y="465674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"/>
          <p:cNvSpPr/>
          <p:nvPr/>
        </p:nvSpPr>
        <p:spPr>
          <a:xfrm rot="10800000" flipH="1">
            <a:off x="0" y="-1"/>
            <a:ext cx="9144085" cy="1485901"/>
          </a:xfrm>
          <a:custGeom>
            <a:avLst/>
            <a:gdLst/>
            <a:ahLst/>
            <a:cxnLst/>
            <a:rect l="l" t="t" r="r" b="b"/>
            <a:pathLst>
              <a:path w="83785" h="30664" extrusionOk="0">
                <a:moveTo>
                  <a:pt x="7278" y="0"/>
                </a:moveTo>
                <a:cubicBezTo>
                  <a:pt x="6838" y="0"/>
                  <a:pt x="6397" y="6"/>
                  <a:pt x="5953" y="17"/>
                </a:cubicBezTo>
                <a:cubicBezTo>
                  <a:pt x="3906" y="77"/>
                  <a:pt x="1929" y="255"/>
                  <a:pt x="0" y="553"/>
                </a:cubicBezTo>
                <a:lnTo>
                  <a:pt x="0" y="30664"/>
                </a:lnTo>
                <a:lnTo>
                  <a:pt x="83785" y="30664"/>
                </a:lnTo>
                <a:lnTo>
                  <a:pt x="83785" y="3398"/>
                </a:lnTo>
                <a:cubicBezTo>
                  <a:pt x="82594" y="3101"/>
                  <a:pt x="81332" y="2851"/>
                  <a:pt x="79998" y="2672"/>
                </a:cubicBezTo>
                <a:cubicBezTo>
                  <a:pt x="77596" y="2332"/>
                  <a:pt x="75162" y="2197"/>
                  <a:pt x="72705" y="2197"/>
                </a:cubicBezTo>
                <a:cubicBezTo>
                  <a:pt x="63072" y="2197"/>
                  <a:pt x="53083" y="4279"/>
                  <a:pt x="43220" y="4279"/>
                </a:cubicBezTo>
                <a:cubicBezTo>
                  <a:pt x="42386" y="4279"/>
                  <a:pt x="41552" y="4264"/>
                  <a:pt x="40720" y="4232"/>
                </a:cubicBezTo>
                <a:cubicBezTo>
                  <a:pt x="29124" y="3785"/>
                  <a:pt x="18831" y="0"/>
                  <a:pt x="72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" hasCustomPrompt="1"/>
          </p:nvPr>
        </p:nvSpPr>
        <p:spPr>
          <a:xfrm>
            <a:off x="959332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2102900" y="2249059"/>
            <a:ext cx="24807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13"/>
          <p:cNvSpPr txBox="1">
            <a:spLocks noGrp="1"/>
          </p:cNvSpPr>
          <p:nvPr>
            <p:ph type="title" idx="3" hasCustomPrompt="1"/>
          </p:nvPr>
        </p:nvSpPr>
        <p:spPr>
          <a:xfrm>
            <a:off x="4796056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title" idx="4" hasCustomPrompt="1"/>
          </p:nvPr>
        </p:nvSpPr>
        <p:spPr>
          <a:xfrm>
            <a:off x="959332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0" name="Google Shape;510;p13"/>
          <p:cNvSpPr txBox="1">
            <a:spLocks noGrp="1"/>
          </p:cNvSpPr>
          <p:nvPr>
            <p:ph type="title" idx="5" hasCustomPrompt="1"/>
          </p:nvPr>
        </p:nvSpPr>
        <p:spPr>
          <a:xfrm>
            <a:off x="4796056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1" name="Google Shape;511;p13"/>
          <p:cNvSpPr txBox="1">
            <a:spLocks noGrp="1"/>
          </p:cNvSpPr>
          <p:nvPr>
            <p:ph type="subTitle" idx="6"/>
          </p:nvPr>
        </p:nvSpPr>
        <p:spPr>
          <a:xfrm>
            <a:off x="5948004" y="2249059"/>
            <a:ext cx="2465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7"/>
          </p:nvPr>
        </p:nvSpPr>
        <p:spPr>
          <a:xfrm>
            <a:off x="2102900" y="3773851"/>
            <a:ext cx="24807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8"/>
          </p:nvPr>
        </p:nvSpPr>
        <p:spPr>
          <a:xfrm>
            <a:off x="5948004" y="3773851"/>
            <a:ext cx="24654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9"/>
          </p:nvPr>
        </p:nvSpPr>
        <p:spPr>
          <a:xfrm>
            <a:off x="2105600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13"/>
          </p:nvPr>
        </p:nvSpPr>
        <p:spPr>
          <a:xfrm>
            <a:off x="5935404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14"/>
          </p:nvPr>
        </p:nvSpPr>
        <p:spPr>
          <a:xfrm>
            <a:off x="2105600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15"/>
          </p:nvPr>
        </p:nvSpPr>
        <p:spPr>
          <a:xfrm>
            <a:off x="5935404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8" name="Google Shape;518;p13"/>
          <p:cNvGrpSpPr/>
          <p:nvPr/>
        </p:nvGrpSpPr>
        <p:grpSpPr>
          <a:xfrm rot="1357337">
            <a:off x="8327544" y="4145117"/>
            <a:ext cx="714840" cy="1448757"/>
            <a:chOff x="1803775" y="5029925"/>
            <a:chExt cx="655775" cy="1329050"/>
          </a:xfrm>
        </p:grpSpPr>
        <p:sp>
          <p:nvSpPr>
            <p:cNvPr id="519" name="Google Shape;519;p13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13"/>
          <p:cNvSpPr/>
          <p:nvPr/>
        </p:nvSpPr>
        <p:spPr>
          <a:xfrm rot="-2161609">
            <a:off x="384399" y="3203005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3"/>
          <p:cNvSpPr/>
          <p:nvPr/>
        </p:nvSpPr>
        <p:spPr>
          <a:xfrm rot="2699045">
            <a:off x="8758241" y="2420853"/>
            <a:ext cx="148958" cy="30178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>
            <a:spLocks noGrp="1"/>
          </p:cNvSpPr>
          <p:nvPr>
            <p:ph type="subTitle" idx="1"/>
          </p:nvPr>
        </p:nvSpPr>
        <p:spPr>
          <a:xfrm>
            <a:off x="4423825" y="1451475"/>
            <a:ext cx="40068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/>
          </p:nvPr>
        </p:nvSpPr>
        <p:spPr>
          <a:xfrm>
            <a:off x="4423975" y="3271450"/>
            <a:ext cx="400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5" name="Google Shape;535;p14"/>
          <p:cNvSpPr/>
          <p:nvPr/>
        </p:nvSpPr>
        <p:spPr>
          <a:xfrm rot="10800000" flipH="1">
            <a:off x="-1" y="148"/>
            <a:ext cx="1871343" cy="1523852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4"/>
          <p:cNvSpPr/>
          <p:nvPr/>
        </p:nvSpPr>
        <p:spPr>
          <a:xfrm rot="-5400000">
            <a:off x="6931820" y="2931355"/>
            <a:ext cx="1072926" cy="3351365"/>
          </a:xfrm>
          <a:custGeom>
            <a:avLst/>
            <a:gdLst/>
            <a:ahLst/>
            <a:cxnLst/>
            <a:rect l="l" t="t" r="r" b="b"/>
            <a:pathLst>
              <a:path w="40328" h="61782" extrusionOk="0">
                <a:moveTo>
                  <a:pt x="1" y="0"/>
                </a:moveTo>
                <a:lnTo>
                  <a:pt x="1" y="61782"/>
                </a:lnTo>
                <a:lnTo>
                  <a:pt x="40327" y="61782"/>
                </a:lnTo>
                <a:cubicBezTo>
                  <a:pt x="40280" y="59412"/>
                  <a:pt x="40018" y="57031"/>
                  <a:pt x="39613" y="54697"/>
                </a:cubicBezTo>
                <a:cubicBezTo>
                  <a:pt x="35862" y="33135"/>
                  <a:pt x="20849" y="14931"/>
                  <a:pt x="3096" y="2131"/>
                </a:cubicBezTo>
                <a:cubicBezTo>
                  <a:pt x="2084" y="1405"/>
                  <a:pt x="1049" y="691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5"/>
          <p:cNvSpPr txBox="1">
            <a:spLocks noGrp="1"/>
          </p:cNvSpPr>
          <p:nvPr>
            <p:ph type="title"/>
          </p:nvPr>
        </p:nvSpPr>
        <p:spPr>
          <a:xfrm>
            <a:off x="713275" y="950675"/>
            <a:ext cx="36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5"/>
          <p:cNvSpPr txBox="1">
            <a:spLocks noGrp="1"/>
          </p:cNvSpPr>
          <p:nvPr>
            <p:ph type="body" idx="1"/>
          </p:nvPr>
        </p:nvSpPr>
        <p:spPr>
          <a:xfrm>
            <a:off x="713275" y="1658123"/>
            <a:ext cx="36822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p15"/>
          <p:cNvSpPr/>
          <p:nvPr/>
        </p:nvSpPr>
        <p:spPr>
          <a:xfrm flipH="1">
            <a:off x="4607222" y="0"/>
            <a:ext cx="4536778" cy="5143452"/>
          </a:xfrm>
          <a:custGeom>
            <a:avLst/>
            <a:gdLst/>
            <a:ahLst/>
            <a:cxnLst/>
            <a:rect l="l" t="t" r="r" b="b"/>
            <a:pathLst>
              <a:path w="53555" h="53365" extrusionOk="0">
                <a:moveTo>
                  <a:pt x="0" y="1"/>
                </a:moveTo>
                <a:lnTo>
                  <a:pt x="0" y="53364"/>
                </a:lnTo>
                <a:lnTo>
                  <a:pt x="40874" y="53364"/>
                </a:lnTo>
                <a:cubicBezTo>
                  <a:pt x="43208" y="50650"/>
                  <a:pt x="45268" y="47590"/>
                  <a:pt x="46947" y="44256"/>
                </a:cubicBezTo>
                <a:cubicBezTo>
                  <a:pt x="51269" y="35636"/>
                  <a:pt x="53555" y="25206"/>
                  <a:pt x="50138" y="15693"/>
                </a:cubicBezTo>
                <a:cubicBezTo>
                  <a:pt x="48018" y="9811"/>
                  <a:pt x="44946" y="4442"/>
                  <a:pt x="411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713412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49" name="Google Shape;649;p20"/>
          <p:cNvSpPr txBox="1">
            <a:spLocks noGrp="1"/>
          </p:cNvSpPr>
          <p:nvPr>
            <p:ph type="title"/>
          </p:nvPr>
        </p:nvSpPr>
        <p:spPr>
          <a:xfrm>
            <a:off x="715914" y="19355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0" name="Google Shape;650;p20"/>
          <p:cNvSpPr txBox="1">
            <a:spLocks noGrp="1"/>
          </p:cNvSpPr>
          <p:nvPr>
            <p:ph type="subTitle" idx="2"/>
          </p:nvPr>
        </p:nvSpPr>
        <p:spPr>
          <a:xfrm>
            <a:off x="713400" y="3927001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title" idx="3"/>
          </p:nvPr>
        </p:nvSpPr>
        <p:spPr>
          <a:xfrm>
            <a:off x="713400" y="3609118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2" name="Google Shape;652;p20"/>
          <p:cNvSpPr txBox="1">
            <a:spLocks noGrp="1"/>
          </p:cNvSpPr>
          <p:nvPr>
            <p:ph type="subTitle" idx="4"/>
          </p:nvPr>
        </p:nvSpPr>
        <p:spPr>
          <a:xfrm>
            <a:off x="3424764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53" name="Google Shape;653;p20"/>
          <p:cNvSpPr txBox="1">
            <a:spLocks noGrp="1"/>
          </p:cNvSpPr>
          <p:nvPr>
            <p:ph type="title" idx="5"/>
          </p:nvPr>
        </p:nvSpPr>
        <p:spPr>
          <a:xfrm>
            <a:off x="3424764" y="19355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4" name="Google Shape;654;p20"/>
          <p:cNvSpPr txBox="1">
            <a:spLocks noGrp="1"/>
          </p:cNvSpPr>
          <p:nvPr>
            <p:ph type="subTitle" idx="6"/>
          </p:nvPr>
        </p:nvSpPr>
        <p:spPr>
          <a:xfrm>
            <a:off x="3424764" y="3927003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55" name="Google Shape;655;p20"/>
          <p:cNvSpPr txBox="1">
            <a:spLocks noGrp="1"/>
          </p:cNvSpPr>
          <p:nvPr>
            <p:ph type="title" idx="7"/>
          </p:nvPr>
        </p:nvSpPr>
        <p:spPr>
          <a:xfrm>
            <a:off x="3424764" y="360912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6" name="Google Shape;656;p20"/>
          <p:cNvSpPr txBox="1">
            <a:spLocks noGrp="1"/>
          </p:cNvSpPr>
          <p:nvPr>
            <p:ph type="title" idx="8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0"/>
          <p:cNvSpPr txBox="1">
            <a:spLocks noGrp="1"/>
          </p:cNvSpPr>
          <p:nvPr>
            <p:ph type="subTitle" idx="9"/>
          </p:nvPr>
        </p:nvSpPr>
        <p:spPr>
          <a:xfrm>
            <a:off x="6131111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58" name="Google Shape;658;p20"/>
          <p:cNvSpPr txBox="1">
            <a:spLocks noGrp="1"/>
          </p:cNvSpPr>
          <p:nvPr>
            <p:ph type="title" idx="13"/>
          </p:nvPr>
        </p:nvSpPr>
        <p:spPr>
          <a:xfrm>
            <a:off x="6133613" y="19355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9" name="Google Shape;659;p20"/>
          <p:cNvSpPr txBox="1">
            <a:spLocks noGrp="1"/>
          </p:cNvSpPr>
          <p:nvPr>
            <p:ph type="subTitle" idx="14"/>
          </p:nvPr>
        </p:nvSpPr>
        <p:spPr>
          <a:xfrm>
            <a:off x="6131099" y="3927003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660" name="Google Shape;660;p20"/>
          <p:cNvSpPr txBox="1">
            <a:spLocks noGrp="1"/>
          </p:cNvSpPr>
          <p:nvPr>
            <p:ph type="title" idx="15"/>
          </p:nvPr>
        </p:nvSpPr>
        <p:spPr>
          <a:xfrm>
            <a:off x="6131099" y="360912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1" name="Google Shape;661;p20"/>
          <p:cNvSpPr/>
          <p:nvPr/>
        </p:nvSpPr>
        <p:spPr>
          <a:xfrm rot="10800000">
            <a:off x="6306883" y="100"/>
            <a:ext cx="2837116" cy="1382800"/>
          </a:xfrm>
          <a:custGeom>
            <a:avLst/>
            <a:gdLst/>
            <a:ahLst/>
            <a:cxnLst/>
            <a:rect l="l" t="t" r="r" b="b"/>
            <a:pathLst>
              <a:path w="47781" h="38911" extrusionOk="0">
                <a:moveTo>
                  <a:pt x="1" y="1"/>
                </a:moveTo>
                <a:lnTo>
                  <a:pt x="1" y="38910"/>
                </a:lnTo>
                <a:lnTo>
                  <a:pt x="47781" y="38910"/>
                </a:lnTo>
                <a:cubicBezTo>
                  <a:pt x="47495" y="37696"/>
                  <a:pt x="47030" y="36529"/>
                  <a:pt x="46376" y="35469"/>
                </a:cubicBezTo>
                <a:cubicBezTo>
                  <a:pt x="44161" y="31826"/>
                  <a:pt x="40220" y="29409"/>
                  <a:pt x="36041" y="28516"/>
                </a:cubicBezTo>
                <a:cubicBezTo>
                  <a:pt x="30814" y="27385"/>
                  <a:pt x="24873" y="28290"/>
                  <a:pt x="20515" y="25194"/>
                </a:cubicBezTo>
                <a:cubicBezTo>
                  <a:pt x="17598" y="23134"/>
                  <a:pt x="16039" y="19622"/>
                  <a:pt x="15229" y="16133"/>
                </a:cubicBezTo>
                <a:cubicBezTo>
                  <a:pt x="14443" y="12693"/>
                  <a:pt x="14217" y="8990"/>
                  <a:pt x="12348" y="6001"/>
                </a:cubicBezTo>
                <a:cubicBezTo>
                  <a:pt x="10740" y="3441"/>
                  <a:pt x="8038" y="1667"/>
                  <a:pt x="5132" y="786"/>
                </a:cubicBezTo>
                <a:cubicBezTo>
                  <a:pt x="3466" y="286"/>
                  <a:pt x="1739" y="48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20"/>
          <p:cNvGrpSpPr/>
          <p:nvPr/>
        </p:nvGrpSpPr>
        <p:grpSpPr>
          <a:xfrm rot="10380020" flipH="1">
            <a:off x="8281410" y="840894"/>
            <a:ext cx="298388" cy="866406"/>
            <a:chOff x="6512944" y="2975654"/>
            <a:chExt cx="1594853" cy="4630848"/>
          </a:xfrm>
        </p:grpSpPr>
        <p:grpSp>
          <p:nvGrpSpPr>
            <p:cNvPr id="663" name="Google Shape;663;p20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664" name="Google Shape;664;p20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0"/>
          <p:cNvGrpSpPr/>
          <p:nvPr/>
        </p:nvGrpSpPr>
        <p:grpSpPr>
          <a:xfrm rot="-1866940">
            <a:off x="6839885" y="-344456"/>
            <a:ext cx="400620" cy="1248399"/>
            <a:chOff x="4118750" y="2154275"/>
            <a:chExt cx="601300" cy="1873750"/>
          </a:xfrm>
        </p:grpSpPr>
        <p:sp>
          <p:nvSpPr>
            <p:cNvPr id="668" name="Google Shape;668;p20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20"/>
          <p:cNvGrpSpPr/>
          <p:nvPr/>
        </p:nvGrpSpPr>
        <p:grpSpPr>
          <a:xfrm rot="1865792">
            <a:off x="-287707" y="3793068"/>
            <a:ext cx="723092" cy="1465481"/>
            <a:chOff x="1803775" y="5029925"/>
            <a:chExt cx="655775" cy="1329050"/>
          </a:xfrm>
        </p:grpSpPr>
        <p:sp>
          <p:nvSpPr>
            <p:cNvPr id="671" name="Google Shape;671;p20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0"/>
          <p:cNvGrpSpPr/>
          <p:nvPr/>
        </p:nvGrpSpPr>
        <p:grpSpPr>
          <a:xfrm rot="3492532">
            <a:off x="5956335" y="-121228"/>
            <a:ext cx="494143" cy="900682"/>
            <a:chOff x="-214625" y="3943775"/>
            <a:chExt cx="458725" cy="836125"/>
          </a:xfrm>
        </p:grpSpPr>
        <p:sp>
          <p:nvSpPr>
            <p:cNvPr id="683" name="Google Shape;683;p20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20"/>
          <p:cNvSpPr/>
          <p:nvPr/>
        </p:nvSpPr>
        <p:spPr>
          <a:xfrm rot="2131633">
            <a:off x="7884376" y="330587"/>
            <a:ext cx="148962" cy="30176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0"/>
          <p:cNvSpPr/>
          <p:nvPr/>
        </p:nvSpPr>
        <p:spPr>
          <a:xfrm rot="-2281775">
            <a:off x="689767" y="4755524"/>
            <a:ext cx="148956" cy="301766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0"/>
          <p:cNvGrpSpPr/>
          <p:nvPr/>
        </p:nvGrpSpPr>
        <p:grpSpPr>
          <a:xfrm rot="2422028" flipH="1">
            <a:off x="-102502" y="2720515"/>
            <a:ext cx="352694" cy="1099052"/>
            <a:chOff x="4118750" y="2154275"/>
            <a:chExt cx="601300" cy="1873750"/>
          </a:xfrm>
        </p:grpSpPr>
        <p:sp>
          <p:nvSpPr>
            <p:cNvPr id="698" name="Google Shape;698;p20"/>
            <p:cNvSpPr/>
            <p:nvPr/>
          </p:nvSpPr>
          <p:spPr>
            <a:xfrm>
              <a:off x="4283650" y="2154275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4118750" y="2330175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0"/>
          <p:cNvGrpSpPr/>
          <p:nvPr/>
        </p:nvGrpSpPr>
        <p:grpSpPr>
          <a:xfrm rot="-7738681" flipH="1">
            <a:off x="8760947" y="1766159"/>
            <a:ext cx="344309" cy="484912"/>
            <a:chOff x="1554950" y="3841075"/>
            <a:chExt cx="389950" cy="549200"/>
          </a:xfrm>
        </p:grpSpPr>
        <p:sp>
          <p:nvSpPr>
            <p:cNvPr id="701" name="Google Shape;701;p20"/>
            <p:cNvSpPr/>
            <p:nvPr/>
          </p:nvSpPr>
          <p:spPr>
            <a:xfrm>
              <a:off x="1554950" y="3875950"/>
              <a:ext cx="148550" cy="242200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1717175" y="3964725"/>
              <a:ext cx="227725" cy="190050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1621025" y="3841075"/>
              <a:ext cx="134850" cy="284400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1653175" y="3854550"/>
              <a:ext cx="229525" cy="291100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1559700" y="4092300"/>
              <a:ext cx="161950" cy="62975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1707050" y="4133775"/>
              <a:ext cx="166400" cy="85700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1709725" y="4007175"/>
              <a:ext cx="83975" cy="137650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1614175" y="4136650"/>
              <a:ext cx="113125" cy="253625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0"/>
          <p:cNvGrpSpPr/>
          <p:nvPr/>
        </p:nvGrpSpPr>
        <p:grpSpPr>
          <a:xfrm rot="-1324980">
            <a:off x="8698081" y="-353291"/>
            <a:ext cx="470036" cy="1364806"/>
            <a:chOff x="6512944" y="2975654"/>
            <a:chExt cx="1594853" cy="4630848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711" name="Google Shape;711;p20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3" name="Google Shape;713;p20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●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○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Char char="■"/>
              <a:defRPr sz="1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6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8"/>
          <p:cNvSpPr/>
          <p:nvPr/>
        </p:nvSpPr>
        <p:spPr>
          <a:xfrm>
            <a:off x="3019800" y="66325"/>
            <a:ext cx="3104400" cy="3104700"/>
          </a:xfrm>
          <a:prstGeom prst="ellipse">
            <a:avLst/>
          </a:prstGeom>
          <a:solidFill>
            <a:srgbClr val="A6D165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8"/>
          <p:cNvSpPr/>
          <p:nvPr/>
        </p:nvSpPr>
        <p:spPr>
          <a:xfrm>
            <a:off x="3243300" y="289975"/>
            <a:ext cx="2657400" cy="26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8"/>
          <p:cNvSpPr txBox="1">
            <a:spLocks noGrp="1"/>
          </p:cNvSpPr>
          <p:nvPr>
            <p:ph type="ctrTitle"/>
          </p:nvPr>
        </p:nvSpPr>
        <p:spPr>
          <a:xfrm>
            <a:off x="1945488" y="2357650"/>
            <a:ext cx="5262600" cy="17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PROGETTO GREEN SCHOOL 2022...</a:t>
            </a:r>
          </a:p>
        </p:txBody>
      </p:sp>
      <p:sp>
        <p:nvSpPr>
          <p:cNvPr id="944" name="Google Shape;944;p28"/>
          <p:cNvSpPr txBox="1">
            <a:spLocks noGrp="1"/>
          </p:cNvSpPr>
          <p:nvPr>
            <p:ph type="subTitle" idx="1"/>
          </p:nvPr>
        </p:nvSpPr>
        <p:spPr>
          <a:xfrm>
            <a:off x="2072389" y="4169106"/>
            <a:ext cx="4999373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it-IT" dirty="0"/>
              <a:t>Obiettivi e buone pratiche per uno sviluppo sostenibile</a:t>
            </a:r>
          </a:p>
        </p:txBody>
      </p:sp>
      <p:grpSp>
        <p:nvGrpSpPr>
          <p:cNvPr id="945" name="Google Shape;945;p28"/>
          <p:cNvGrpSpPr/>
          <p:nvPr/>
        </p:nvGrpSpPr>
        <p:grpSpPr>
          <a:xfrm>
            <a:off x="3577298" y="553941"/>
            <a:ext cx="1989575" cy="1742759"/>
            <a:chOff x="5906725" y="2939825"/>
            <a:chExt cx="2346750" cy="2055625"/>
          </a:xfrm>
        </p:grpSpPr>
        <p:sp>
          <p:nvSpPr>
            <p:cNvPr id="946" name="Google Shape;946;p28"/>
            <p:cNvSpPr/>
            <p:nvPr/>
          </p:nvSpPr>
          <p:spPr>
            <a:xfrm>
              <a:off x="7430425" y="4304175"/>
              <a:ext cx="715000" cy="383200"/>
            </a:xfrm>
            <a:custGeom>
              <a:avLst/>
              <a:gdLst/>
              <a:ahLst/>
              <a:cxnLst/>
              <a:rect l="l" t="t" r="r" b="b"/>
              <a:pathLst>
                <a:path w="28600" h="15328" extrusionOk="0">
                  <a:moveTo>
                    <a:pt x="7067" y="0"/>
                  </a:moveTo>
                  <a:cubicBezTo>
                    <a:pt x="6012" y="0"/>
                    <a:pt x="4930" y="151"/>
                    <a:pt x="3739" y="481"/>
                  </a:cubicBezTo>
                  <a:cubicBezTo>
                    <a:pt x="3739" y="481"/>
                    <a:pt x="643" y="1362"/>
                    <a:pt x="0" y="3362"/>
                  </a:cubicBezTo>
                  <a:cubicBezTo>
                    <a:pt x="1632" y="6208"/>
                    <a:pt x="4060" y="8565"/>
                    <a:pt x="6894" y="10149"/>
                  </a:cubicBezTo>
                  <a:cubicBezTo>
                    <a:pt x="6775" y="9363"/>
                    <a:pt x="6751" y="8577"/>
                    <a:pt x="7061" y="7863"/>
                  </a:cubicBezTo>
                  <a:cubicBezTo>
                    <a:pt x="7882" y="9065"/>
                    <a:pt x="8740" y="10244"/>
                    <a:pt x="9656" y="11387"/>
                  </a:cubicBezTo>
                  <a:cubicBezTo>
                    <a:pt x="10502" y="11685"/>
                    <a:pt x="11395" y="11935"/>
                    <a:pt x="12288" y="12101"/>
                  </a:cubicBezTo>
                  <a:cubicBezTo>
                    <a:pt x="14371" y="12494"/>
                    <a:pt x="16514" y="12506"/>
                    <a:pt x="18634" y="12578"/>
                  </a:cubicBezTo>
                  <a:cubicBezTo>
                    <a:pt x="18134" y="11625"/>
                    <a:pt x="17729" y="10613"/>
                    <a:pt x="17824" y="9554"/>
                  </a:cubicBezTo>
                  <a:lnTo>
                    <a:pt x="17824" y="9554"/>
                  </a:lnTo>
                  <a:cubicBezTo>
                    <a:pt x="18896" y="10375"/>
                    <a:pt x="19634" y="11518"/>
                    <a:pt x="20396" y="12673"/>
                  </a:cubicBezTo>
                  <a:cubicBezTo>
                    <a:pt x="20503" y="12673"/>
                    <a:pt x="20610" y="12673"/>
                    <a:pt x="20705" y="12685"/>
                  </a:cubicBezTo>
                  <a:cubicBezTo>
                    <a:pt x="23527" y="12911"/>
                    <a:pt x="26420" y="13530"/>
                    <a:pt x="28599" y="15328"/>
                  </a:cubicBezTo>
                  <a:cubicBezTo>
                    <a:pt x="26468" y="12351"/>
                    <a:pt x="24039" y="9589"/>
                    <a:pt x="21348" y="7101"/>
                  </a:cubicBezTo>
                  <a:cubicBezTo>
                    <a:pt x="19967" y="6851"/>
                    <a:pt x="18646" y="6339"/>
                    <a:pt x="17467" y="5589"/>
                  </a:cubicBezTo>
                  <a:cubicBezTo>
                    <a:pt x="18074" y="5482"/>
                    <a:pt x="18669" y="5386"/>
                    <a:pt x="19277" y="5291"/>
                  </a:cubicBezTo>
                  <a:cubicBezTo>
                    <a:pt x="17276" y="3624"/>
                    <a:pt x="15098" y="2136"/>
                    <a:pt x="12669" y="1195"/>
                  </a:cubicBezTo>
                  <a:cubicBezTo>
                    <a:pt x="12347" y="1314"/>
                    <a:pt x="12014" y="1445"/>
                    <a:pt x="11669" y="1553"/>
                  </a:cubicBezTo>
                  <a:cubicBezTo>
                    <a:pt x="11288" y="1683"/>
                    <a:pt x="10871" y="1779"/>
                    <a:pt x="10454" y="1814"/>
                  </a:cubicBezTo>
                  <a:cubicBezTo>
                    <a:pt x="10366" y="1825"/>
                    <a:pt x="10272" y="1834"/>
                    <a:pt x="10179" y="1834"/>
                  </a:cubicBezTo>
                  <a:cubicBezTo>
                    <a:pt x="10070" y="1834"/>
                    <a:pt x="9961" y="1823"/>
                    <a:pt x="9859" y="1791"/>
                  </a:cubicBezTo>
                  <a:cubicBezTo>
                    <a:pt x="9668" y="1731"/>
                    <a:pt x="9490" y="1576"/>
                    <a:pt x="9442" y="1386"/>
                  </a:cubicBezTo>
                  <a:cubicBezTo>
                    <a:pt x="9906" y="1124"/>
                    <a:pt x="10395" y="838"/>
                    <a:pt x="10883" y="600"/>
                  </a:cubicBezTo>
                  <a:cubicBezTo>
                    <a:pt x="9558" y="217"/>
                    <a:pt x="8333" y="0"/>
                    <a:pt x="7067" y="0"/>
                  </a:cubicBezTo>
                  <a:close/>
                </a:path>
              </a:pathLst>
            </a:custGeom>
            <a:solidFill>
              <a:srgbClr val="566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7461375" y="4385250"/>
              <a:ext cx="531350" cy="186650"/>
            </a:xfrm>
            <a:custGeom>
              <a:avLst/>
              <a:gdLst/>
              <a:ahLst/>
              <a:cxnLst/>
              <a:rect l="l" t="t" r="r" b="b"/>
              <a:pathLst>
                <a:path w="21254" h="7466" extrusionOk="0">
                  <a:moveTo>
                    <a:pt x="1" y="0"/>
                  </a:moveTo>
                  <a:cubicBezTo>
                    <a:pt x="1846" y="476"/>
                    <a:pt x="3656" y="977"/>
                    <a:pt x="5466" y="1477"/>
                  </a:cubicBezTo>
                  <a:cubicBezTo>
                    <a:pt x="7263" y="2012"/>
                    <a:pt x="9049" y="2584"/>
                    <a:pt x="10823" y="3203"/>
                  </a:cubicBezTo>
                  <a:cubicBezTo>
                    <a:pt x="12597" y="3810"/>
                    <a:pt x="14336" y="4501"/>
                    <a:pt x="16074" y="5203"/>
                  </a:cubicBezTo>
                  <a:cubicBezTo>
                    <a:pt x="17824" y="5918"/>
                    <a:pt x="19527" y="6692"/>
                    <a:pt x="21253" y="7465"/>
                  </a:cubicBezTo>
                  <a:cubicBezTo>
                    <a:pt x="19705" y="6370"/>
                    <a:pt x="18062" y="5418"/>
                    <a:pt x="16360" y="4572"/>
                  </a:cubicBezTo>
                  <a:cubicBezTo>
                    <a:pt x="14645" y="3727"/>
                    <a:pt x="12895" y="3012"/>
                    <a:pt x="11109" y="2370"/>
                  </a:cubicBezTo>
                  <a:cubicBezTo>
                    <a:pt x="9311" y="1762"/>
                    <a:pt x="7490" y="1227"/>
                    <a:pt x="5632" y="822"/>
                  </a:cubicBezTo>
                  <a:cubicBezTo>
                    <a:pt x="3775" y="417"/>
                    <a:pt x="1894" y="107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7664675" y="4462325"/>
              <a:ext cx="51225" cy="68200"/>
            </a:xfrm>
            <a:custGeom>
              <a:avLst/>
              <a:gdLst/>
              <a:ahLst/>
              <a:cxnLst/>
              <a:rect l="l" t="t" r="r" b="b"/>
              <a:pathLst>
                <a:path w="2049" h="2728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334"/>
                    <a:pt x="167" y="608"/>
                    <a:pt x="263" y="870"/>
                  </a:cubicBezTo>
                  <a:cubicBezTo>
                    <a:pt x="394" y="1120"/>
                    <a:pt x="548" y="1358"/>
                    <a:pt x="715" y="1584"/>
                  </a:cubicBezTo>
                  <a:cubicBezTo>
                    <a:pt x="882" y="1799"/>
                    <a:pt x="1072" y="2013"/>
                    <a:pt x="1275" y="2204"/>
                  </a:cubicBezTo>
                  <a:cubicBezTo>
                    <a:pt x="1501" y="2394"/>
                    <a:pt x="1727" y="2573"/>
                    <a:pt x="2037" y="2727"/>
                  </a:cubicBezTo>
                  <a:cubicBezTo>
                    <a:pt x="2048" y="2382"/>
                    <a:pt x="1965" y="2096"/>
                    <a:pt x="1858" y="1823"/>
                  </a:cubicBezTo>
                  <a:cubicBezTo>
                    <a:pt x="1739" y="1549"/>
                    <a:pt x="1608" y="1299"/>
                    <a:pt x="1429" y="1061"/>
                  </a:cubicBezTo>
                  <a:cubicBezTo>
                    <a:pt x="1251" y="834"/>
                    <a:pt x="1048" y="608"/>
                    <a:pt x="810" y="430"/>
                  </a:cubicBezTo>
                  <a:cubicBezTo>
                    <a:pt x="584" y="251"/>
                    <a:pt x="322" y="96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7507225" y="4411150"/>
              <a:ext cx="51500" cy="67875"/>
            </a:xfrm>
            <a:custGeom>
              <a:avLst/>
              <a:gdLst/>
              <a:ahLst/>
              <a:cxnLst/>
              <a:rect l="l" t="t" r="r" b="b"/>
              <a:pathLst>
                <a:path w="2060" h="2715" extrusionOk="0">
                  <a:moveTo>
                    <a:pt x="0" y="0"/>
                  </a:moveTo>
                  <a:cubicBezTo>
                    <a:pt x="60" y="333"/>
                    <a:pt x="167" y="607"/>
                    <a:pt x="262" y="857"/>
                  </a:cubicBezTo>
                  <a:cubicBezTo>
                    <a:pt x="405" y="1107"/>
                    <a:pt x="548" y="1345"/>
                    <a:pt x="715" y="1572"/>
                  </a:cubicBezTo>
                  <a:cubicBezTo>
                    <a:pt x="881" y="1798"/>
                    <a:pt x="1072" y="2000"/>
                    <a:pt x="1286" y="2203"/>
                  </a:cubicBezTo>
                  <a:cubicBezTo>
                    <a:pt x="1500" y="2393"/>
                    <a:pt x="1727" y="2572"/>
                    <a:pt x="2036" y="2715"/>
                  </a:cubicBezTo>
                  <a:cubicBezTo>
                    <a:pt x="2060" y="2381"/>
                    <a:pt x="1965" y="2096"/>
                    <a:pt x="1858" y="1810"/>
                  </a:cubicBezTo>
                  <a:cubicBezTo>
                    <a:pt x="1739" y="1548"/>
                    <a:pt x="1608" y="1286"/>
                    <a:pt x="1429" y="1048"/>
                  </a:cubicBezTo>
                  <a:cubicBezTo>
                    <a:pt x="1250" y="833"/>
                    <a:pt x="1060" y="607"/>
                    <a:pt x="822" y="429"/>
                  </a:cubicBezTo>
                  <a:cubicBezTo>
                    <a:pt x="584" y="250"/>
                    <a:pt x="334" y="83"/>
                    <a:pt x="0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7702475" y="4386425"/>
              <a:ext cx="87850" cy="21750"/>
            </a:xfrm>
            <a:custGeom>
              <a:avLst/>
              <a:gdLst/>
              <a:ahLst/>
              <a:cxnLst/>
              <a:rect l="l" t="t" r="r" b="b"/>
              <a:pathLst>
                <a:path w="3514" h="870" extrusionOk="0">
                  <a:moveTo>
                    <a:pt x="1763" y="1"/>
                  </a:moveTo>
                  <a:cubicBezTo>
                    <a:pt x="1465" y="1"/>
                    <a:pt x="1179" y="37"/>
                    <a:pt x="882" y="96"/>
                  </a:cubicBezTo>
                  <a:cubicBezTo>
                    <a:pt x="584" y="168"/>
                    <a:pt x="298" y="251"/>
                    <a:pt x="1" y="429"/>
                  </a:cubicBezTo>
                  <a:cubicBezTo>
                    <a:pt x="286" y="608"/>
                    <a:pt x="584" y="703"/>
                    <a:pt x="882" y="775"/>
                  </a:cubicBezTo>
                  <a:cubicBezTo>
                    <a:pt x="1179" y="834"/>
                    <a:pt x="1465" y="870"/>
                    <a:pt x="1763" y="870"/>
                  </a:cubicBezTo>
                  <a:cubicBezTo>
                    <a:pt x="2060" y="870"/>
                    <a:pt x="2346" y="834"/>
                    <a:pt x="2644" y="775"/>
                  </a:cubicBezTo>
                  <a:cubicBezTo>
                    <a:pt x="2942" y="703"/>
                    <a:pt x="3239" y="608"/>
                    <a:pt x="3513" y="429"/>
                  </a:cubicBezTo>
                  <a:cubicBezTo>
                    <a:pt x="3215" y="251"/>
                    <a:pt x="2942" y="168"/>
                    <a:pt x="2644" y="96"/>
                  </a:cubicBezTo>
                  <a:cubicBezTo>
                    <a:pt x="2346" y="37"/>
                    <a:pt x="2060" y="1"/>
                    <a:pt x="1763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7524775" y="4327600"/>
              <a:ext cx="79500" cy="38200"/>
            </a:xfrm>
            <a:custGeom>
              <a:avLst/>
              <a:gdLst/>
              <a:ahLst/>
              <a:cxnLst/>
              <a:rect l="l" t="t" r="r" b="b"/>
              <a:pathLst>
                <a:path w="3180" h="1528" extrusionOk="0">
                  <a:moveTo>
                    <a:pt x="2894" y="1"/>
                  </a:moveTo>
                  <a:cubicBezTo>
                    <a:pt x="2664" y="1"/>
                    <a:pt x="2452" y="37"/>
                    <a:pt x="2239" y="80"/>
                  </a:cubicBezTo>
                  <a:cubicBezTo>
                    <a:pt x="1941" y="139"/>
                    <a:pt x="1679" y="246"/>
                    <a:pt x="1418" y="365"/>
                  </a:cubicBezTo>
                  <a:cubicBezTo>
                    <a:pt x="1144" y="496"/>
                    <a:pt x="894" y="639"/>
                    <a:pt x="656" y="818"/>
                  </a:cubicBezTo>
                  <a:cubicBezTo>
                    <a:pt x="417" y="1020"/>
                    <a:pt x="191" y="1223"/>
                    <a:pt x="1" y="1508"/>
                  </a:cubicBezTo>
                  <a:cubicBezTo>
                    <a:pt x="99" y="1522"/>
                    <a:pt x="194" y="1528"/>
                    <a:pt x="286" y="1528"/>
                  </a:cubicBezTo>
                  <a:cubicBezTo>
                    <a:pt x="517" y="1528"/>
                    <a:pt x="732" y="1491"/>
                    <a:pt x="953" y="1449"/>
                  </a:cubicBezTo>
                  <a:cubicBezTo>
                    <a:pt x="1239" y="1389"/>
                    <a:pt x="1513" y="1282"/>
                    <a:pt x="1787" y="1163"/>
                  </a:cubicBezTo>
                  <a:cubicBezTo>
                    <a:pt x="2049" y="1032"/>
                    <a:pt x="2310" y="877"/>
                    <a:pt x="2537" y="699"/>
                  </a:cubicBezTo>
                  <a:cubicBezTo>
                    <a:pt x="2763" y="508"/>
                    <a:pt x="3001" y="306"/>
                    <a:pt x="3180" y="20"/>
                  </a:cubicBezTo>
                  <a:cubicBezTo>
                    <a:pt x="3081" y="7"/>
                    <a:pt x="2986" y="1"/>
                    <a:pt x="2894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7085725" y="3864775"/>
              <a:ext cx="478675" cy="749675"/>
            </a:xfrm>
            <a:custGeom>
              <a:avLst/>
              <a:gdLst/>
              <a:ahLst/>
              <a:cxnLst/>
              <a:rect l="l" t="t" r="r" b="b"/>
              <a:pathLst>
                <a:path w="19147" h="29987" extrusionOk="0">
                  <a:moveTo>
                    <a:pt x="18424" y="1"/>
                  </a:moveTo>
                  <a:cubicBezTo>
                    <a:pt x="18265" y="1"/>
                    <a:pt x="18104" y="61"/>
                    <a:pt x="17979" y="186"/>
                  </a:cubicBezTo>
                  <a:cubicBezTo>
                    <a:pt x="9657" y="8068"/>
                    <a:pt x="715" y="17474"/>
                    <a:pt x="25" y="29308"/>
                  </a:cubicBezTo>
                  <a:cubicBezTo>
                    <a:pt x="1" y="29666"/>
                    <a:pt x="275" y="29975"/>
                    <a:pt x="632" y="29987"/>
                  </a:cubicBezTo>
                  <a:lnTo>
                    <a:pt x="680" y="29987"/>
                  </a:lnTo>
                  <a:cubicBezTo>
                    <a:pt x="1037" y="29987"/>
                    <a:pt x="1323" y="29725"/>
                    <a:pt x="1323" y="29392"/>
                  </a:cubicBezTo>
                  <a:cubicBezTo>
                    <a:pt x="1977" y="18045"/>
                    <a:pt x="10728" y="8842"/>
                    <a:pt x="18872" y="1138"/>
                  </a:cubicBezTo>
                  <a:cubicBezTo>
                    <a:pt x="19134" y="900"/>
                    <a:pt x="19146" y="483"/>
                    <a:pt x="18896" y="210"/>
                  </a:cubicBezTo>
                  <a:cubicBezTo>
                    <a:pt x="18772" y="73"/>
                    <a:pt x="18598" y="1"/>
                    <a:pt x="18424" y="1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7111925" y="4349250"/>
              <a:ext cx="554275" cy="205375"/>
            </a:xfrm>
            <a:custGeom>
              <a:avLst/>
              <a:gdLst/>
              <a:ahLst/>
              <a:cxnLst/>
              <a:rect l="l" t="t" r="r" b="b"/>
              <a:pathLst>
                <a:path w="22171" h="8215" extrusionOk="0">
                  <a:moveTo>
                    <a:pt x="10941" y="1"/>
                  </a:moveTo>
                  <a:cubicBezTo>
                    <a:pt x="10644" y="1"/>
                    <a:pt x="10347" y="12"/>
                    <a:pt x="10050" y="35"/>
                  </a:cubicBezTo>
                  <a:cubicBezTo>
                    <a:pt x="5740" y="357"/>
                    <a:pt x="1751" y="3286"/>
                    <a:pt x="144" y="7322"/>
                  </a:cubicBezTo>
                  <a:cubicBezTo>
                    <a:pt x="1" y="7655"/>
                    <a:pt x="167" y="8036"/>
                    <a:pt x="513" y="8167"/>
                  </a:cubicBezTo>
                  <a:cubicBezTo>
                    <a:pt x="584" y="8203"/>
                    <a:pt x="679" y="8215"/>
                    <a:pt x="751" y="8215"/>
                  </a:cubicBezTo>
                  <a:cubicBezTo>
                    <a:pt x="1001" y="8215"/>
                    <a:pt x="1263" y="8072"/>
                    <a:pt x="1358" y="7810"/>
                  </a:cubicBezTo>
                  <a:cubicBezTo>
                    <a:pt x="2775" y="4226"/>
                    <a:pt x="6323" y="1643"/>
                    <a:pt x="10157" y="1345"/>
                  </a:cubicBezTo>
                  <a:cubicBezTo>
                    <a:pt x="10435" y="1320"/>
                    <a:pt x="10713" y="1308"/>
                    <a:pt x="10991" y="1308"/>
                  </a:cubicBezTo>
                  <a:cubicBezTo>
                    <a:pt x="12315" y="1308"/>
                    <a:pt x="13617" y="1587"/>
                    <a:pt x="14788" y="2119"/>
                  </a:cubicBezTo>
                  <a:cubicBezTo>
                    <a:pt x="17300" y="3250"/>
                    <a:pt x="19241" y="5524"/>
                    <a:pt x="20932" y="7536"/>
                  </a:cubicBezTo>
                  <a:cubicBezTo>
                    <a:pt x="21065" y="7683"/>
                    <a:pt x="21250" y="7762"/>
                    <a:pt x="21438" y="7762"/>
                  </a:cubicBezTo>
                  <a:cubicBezTo>
                    <a:pt x="21585" y="7762"/>
                    <a:pt x="21735" y="7713"/>
                    <a:pt x="21861" y="7608"/>
                  </a:cubicBezTo>
                  <a:cubicBezTo>
                    <a:pt x="22123" y="7370"/>
                    <a:pt x="22170" y="6965"/>
                    <a:pt x="21932" y="6679"/>
                  </a:cubicBezTo>
                  <a:cubicBezTo>
                    <a:pt x="20146" y="4572"/>
                    <a:pt x="18098" y="2178"/>
                    <a:pt x="15324" y="928"/>
                  </a:cubicBezTo>
                  <a:cubicBezTo>
                    <a:pt x="13977" y="310"/>
                    <a:pt x="12472" y="1"/>
                    <a:pt x="10941" y="1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6644600" y="4362100"/>
              <a:ext cx="434025" cy="223200"/>
            </a:xfrm>
            <a:custGeom>
              <a:avLst/>
              <a:gdLst/>
              <a:ahLst/>
              <a:cxnLst/>
              <a:rect l="l" t="t" r="r" b="b"/>
              <a:pathLst>
                <a:path w="17361" h="8928" extrusionOk="0">
                  <a:moveTo>
                    <a:pt x="8730" y="0"/>
                  </a:moveTo>
                  <a:cubicBezTo>
                    <a:pt x="8512" y="0"/>
                    <a:pt x="8293" y="7"/>
                    <a:pt x="8073" y="21"/>
                  </a:cubicBezTo>
                  <a:cubicBezTo>
                    <a:pt x="5704" y="188"/>
                    <a:pt x="3287" y="1081"/>
                    <a:pt x="406" y="2867"/>
                  </a:cubicBezTo>
                  <a:cubicBezTo>
                    <a:pt x="108" y="3057"/>
                    <a:pt x="1" y="3462"/>
                    <a:pt x="203" y="3772"/>
                  </a:cubicBezTo>
                  <a:cubicBezTo>
                    <a:pt x="327" y="3973"/>
                    <a:pt x="542" y="4084"/>
                    <a:pt x="763" y="4084"/>
                  </a:cubicBezTo>
                  <a:cubicBezTo>
                    <a:pt x="881" y="4084"/>
                    <a:pt x="1000" y="4052"/>
                    <a:pt x="1108" y="3986"/>
                  </a:cubicBezTo>
                  <a:cubicBezTo>
                    <a:pt x="3787" y="2319"/>
                    <a:pt x="6014" y="1486"/>
                    <a:pt x="8157" y="1331"/>
                  </a:cubicBezTo>
                  <a:cubicBezTo>
                    <a:pt x="8350" y="1318"/>
                    <a:pt x="8543" y="1312"/>
                    <a:pt x="8734" y="1312"/>
                  </a:cubicBezTo>
                  <a:cubicBezTo>
                    <a:pt x="11159" y="1312"/>
                    <a:pt x="13392" y="2344"/>
                    <a:pt x="14550" y="4022"/>
                  </a:cubicBezTo>
                  <a:cubicBezTo>
                    <a:pt x="15396" y="5248"/>
                    <a:pt x="15717" y="6796"/>
                    <a:pt x="16003" y="8391"/>
                  </a:cubicBezTo>
                  <a:cubicBezTo>
                    <a:pt x="16062" y="8701"/>
                    <a:pt x="16336" y="8927"/>
                    <a:pt x="16646" y="8927"/>
                  </a:cubicBezTo>
                  <a:cubicBezTo>
                    <a:pt x="16693" y="8927"/>
                    <a:pt x="16717" y="8927"/>
                    <a:pt x="16765" y="8903"/>
                  </a:cubicBezTo>
                  <a:cubicBezTo>
                    <a:pt x="17122" y="8844"/>
                    <a:pt x="17360" y="8510"/>
                    <a:pt x="17301" y="8153"/>
                  </a:cubicBezTo>
                  <a:cubicBezTo>
                    <a:pt x="16991" y="6403"/>
                    <a:pt x="16634" y="4724"/>
                    <a:pt x="15634" y="3284"/>
                  </a:cubicBezTo>
                  <a:cubicBezTo>
                    <a:pt x="14206" y="1225"/>
                    <a:pt x="11596" y="0"/>
                    <a:pt x="8730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6778250" y="3839950"/>
              <a:ext cx="305725" cy="706050"/>
            </a:xfrm>
            <a:custGeom>
              <a:avLst/>
              <a:gdLst/>
              <a:ahLst/>
              <a:cxnLst/>
              <a:rect l="l" t="t" r="r" b="b"/>
              <a:pathLst>
                <a:path w="12229" h="28242" extrusionOk="0">
                  <a:moveTo>
                    <a:pt x="723" y="0"/>
                  </a:moveTo>
                  <a:cubicBezTo>
                    <a:pt x="665" y="0"/>
                    <a:pt x="606" y="8"/>
                    <a:pt x="548" y="24"/>
                  </a:cubicBezTo>
                  <a:cubicBezTo>
                    <a:pt x="215" y="119"/>
                    <a:pt x="1" y="488"/>
                    <a:pt x="108" y="833"/>
                  </a:cubicBezTo>
                  <a:cubicBezTo>
                    <a:pt x="1287" y="4965"/>
                    <a:pt x="3263" y="8870"/>
                    <a:pt x="5180" y="12633"/>
                  </a:cubicBezTo>
                  <a:cubicBezTo>
                    <a:pt x="7621" y="17407"/>
                    <a:pt x="10145" y="22372"/>
                    <a:pt x="10895" y="27682"/>
                  </a:cubicBezTo>
                  <a:cubicBezTo>
                    <a:pt x="10955" y="28003"/>
                    <a:pt x="11228" y="28242"/>
                    <a:pt x="11550" y="28242"/>
                  </a:cubicBezTo>
                  <a:lnTo>
                    <a:pt x="11633" y="28242"/>
                  </a:lnTo>
                  <a:cubicBezTo>
                    <a:pt x="11978" y="28182"/>
                    <a:pt x="12229" y="27861"/>
                    <a:pt x="12181" y="27503"/>
                  </a:cubicBezTo>
                  <a:cubicBezTo>
                    <a:pt x="11395" y="21967"/>
                    <a:pt x="8823" y="16919"/>
                    <a:pt x="6347" y="12037"/>
                  </a:cubicBezTo>
                  <a:cubicBezTo>
                    <a:pt x="4454" y="8322"/>
                    <a:pt x="2501" y="4477"/>
                    <a:pt x="1358" y="476"/>
                  </a:cubicBezTo>
                  <a:cubicBezTo>
                    <a:pt x="1289" y="189"/>
                    <a:pt x="1013" y="0"/>
                    <a:pt x="723" y="0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6538050" y="4105225"/>
              <a:ext cx="573300" cy="546150"/>
            </a:xfrm>
            <a:custGeom>
              <a:avLst/>
              <a:gdLst/>
              <a:ahLst/>
              <a:cxnLst/>
              <a:rect l="l" t="t" r="r" b="b"/>
              <a:pathLst>
                <a:path w="22932" h="21846" extrusionOk="0">
                  <a:moveTo>
                    <a:pt x="4400" y="0"/>
                  </a:moveTo>
                  <a:cubicBezTo>
                    <a:pt x="3182" y="0"/>
                    <a:pt x="1913" y="110"/>
                    <a:pt x="596" y="331"/>
                  </a:cubicBezTo>
                  <a:cubicBezTo>
                    <a:pt x="239" y="390"/>
                    <a:pt x="0" y="724"/>
                    <a:pt x="60" y="1081"/>
                  </a:cubicBezTo>
                  <a:cubicBezTo>
                    <a:pt x="113" y="1401"/>
                    <a:pt x="397" y="1626"/>
                    <a:pt x="712" y="1626"/>
                  </a:cubicBezTo>
                  <a:cubicBezTo>
                    <a:pt x="748" y="1626"/>
                    <a:pt x="785" y="1623"/>
                    <a:pt x="822" y="1617"/>
                  </a:cubicBezTo>
                  <a:cubicBezTo>
                    <a:pt x="2053" y="1413"/>
                    <a:pt x="3239" y="1311"/>
                    <a:pt x="4375" y="1311"/>
                  </a:cubicBezTo>
                  <a:cubicBezTo>
                    <a:pt x="7757" y="1311"/>
                    <a:pt x="10709" y="2213"/>
                    <a:pt x="13169" y="4022"/>
                  </a:cubicBezTo>
                  <a:cubicBezTo>
                    <a:pt x="18658" y="8034"/>
                    <a:pt x="20789" y="15630"/>
                    <a:pt x="21598" y="21286"/>
                  </a:cubicBezTo>
                  <a:cubicBezTo>
                    <a:pt x="21658" y="21607"/>
                    <a:pt x="21920" y="21845"/>
                    <a:pt x="22253" y="21845"/>
                  </a:cubicBezTo>
                  <a:lnTo>
                    <a:pt x="22337" y="21845"/>
                  </a:lnTo>
                  <a:cubicBezTo>
                    <a:pt x="22694" y="21786"/>
                    <a:pt x="22932" y="21464"/>
                    <a:pt x="22884" y="21107"/>
                  </a:cubicBezTo>
                  <a:cubicBezTo>
                    <a:pt x="22039" y="15190"/>
                    <a:pt x="19812" y="7248"/>
                    <a:pt x="13943" y="2962"/>
                  </a:cubicBezTo>
                  <a:cubicBezTo>
                    <a:pt x="11256" y="989"/>
                    <a:pt x="8053" y="0"/>
                    <a:pt x="4400" y="0"/>
                  </a:cubicBezTo>
                  <a:close/>
                </a:path>
              </a:pathLst>
            </a:custGeom>
            <a:solidFill>
              <a:srgbClr val="3E5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6566025" y="3890675"/>
              <a:ext cx="515275" cy="711875"/>
            </a:xfrm>
            <a:custGeom>
              <a:avLst/>
              <a:gdLst/>
              <a:ahLst/>
              <a:cxnLst/>
              <a:rect l="l" t="t" r="r" b="b"/>
              <a:pathLst>
                <a:path w="20611" h="28475" extrusionOk="0">
                  <a:moveTo>
                    <a:pt x="1165" y="0"/>
                  </a:moveTo>
                  <a:cubicBezTo>
                    <a:pt x="871" y="0"/>
                    <a:pt x="593" y="190"/>
                    <a:pt x="513" y="483"/>
                  </a:cubicBezTo>
                  <a:cubicBezTo>
                    <a:pt x="1" y="2376"/>
                    <a:pt x="382" y="4627"/>
                    <a:pt x="1560" y="6651"/>
                  </a:cubicBezTo>
                  <a:cubicBezTo>
                    <a:pt x="2632" y="8472"/>
                    <a:pt x="4192" y="9961"/>
                    <a:pt x="5573" y="11211"/>
                  </a:cubicBezTo>
                  <a:cubicBezTo>
                    <a:pt x="7025" y="12520"/>
                    <a:pt x="8526" y="13806"/>
                    <a:pt x="10061" y="15009"/>
                  </a:cubicBezTo>
                  <a:cubicBezTo>
                    <a:pt x="10407" y="15283"/>
                    <a:pt x="10764" y="15556"/>
                    <a:pt x="11121" y="15842"/>
                  </a:cubicBezTo>
                  <a:cubicBezTo>
                    <a:pt x="12955" y="17259"/>
                    <a:pt x="14836" y="18724"/>
                    <a:pt x="16336" y="20498"/>
                  </a:cubicBezTo>
                  <a:cubicBezTo>
                    <a:pt x="18312" y="22831"/>
                    <a:pt x="19301" y="25415"/>
                    <a:pt x="19098" y="27784"/>
                  </a:cubicBezTo>
                  <a:cubicBezTo>
                    <a:pt x="19074" y="28141"/>
                    <a:pt x="19336" y="28451"/>
                    <a:pt x="19694" y="28475"/>
                  </a:cubicBezTo>
                  <a:lnTo>
                    <a:pt x="19753" y="28475"/>
                  </a:lnTo>
                  <a:cubicBezTo>
                    <a:pt x="20098" y="28475"/>
                    <a:pt x="20384" y="28225"/>
                    <a:pt x="20384" y="27868"/>
                  </a:cubicBezTo>
                  <a:cubicBezTo>
                    <a:pt x="20610" y="25153"/>
                    <a:pt x="19527" y="22236"/>
                    <a:pt x="17312" y="19640"/>
                  </a:cubicBezTo>
                  <a:cubicBezTo>
                    <a:pt x="15741" y="17759"/>
                    <a:pt x="13788" y="16259"/>
                    <a:pt x="11919" y="14783"/>
                  </a:cubicBezTo>
                  <a:cubicBezTo>
                    <a:pt x="11574" y="14497"/>
                    <a:pt x="11216" y="14235"/>
                    <a:pt x="10859" y="13949"/>
                  </a:cubicBezTo>
                  <a:cubicBezTo>
                    <a:pt x="9359" y="12759"/>
                    <a:pt x="7871" y="11508"/>
                    <a:pt x="6442" y="10223"/>
                  </a:cubicBezTo>
                  <a:cubicBezTo>
                    <a:pt x="5144" y="9044"/>
                    <a:pt x="3656" y="7639"/>
                    <a:pt x="2691" y="5972"/>
                  </a:cubicBezTo>
                  <a:cubicBezTo>
                    <a:pt x="1679" y="4246"/>
                    <a:pt x="1346" y="2376"/>
                    <a:pt x="1787" y="828"/>
                  </a:cubicBezTo>
                  <a:cubicBezTo>
                    <a:pt x="1870" y="483"/>
                    <a:pt x="1668" y="114"/>
                    <a:pt x="1322" y="19"/>
                  </a:cubicBezTo>
                  <a:cubicBezTo>
                    <a:pt x="1270" y="6"/>
                    <a:pt x="1217" y="0"/>
                    <a:pt x="1165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7028575" y="3694325"/>
              <a:ext cx="209300" cy="865675"/>
            </a:xfrm>
            <a:custGeom>
              <a:avLst/>
              <a:gdLst/>
              <a:ahLst/>
              <a:cxnLst/>
              <a:rect l="l" t="t" r="r" b="b"/>
              <a:pathLst>
                <a:path w="8372" h="34627" extrusionOk="0">
                  <a:moveTo>
                    <a:pt x="7618" y="0"/>
                  </a:moveTo>
                  <a:cubicBezTo>
                    <a:pt x="7432" y="0"/>
                    <a:pt x="7247" y="82"/>
                    <a:pt x="7121" y="241"/>
                  </a:cubicBezTo>
                  <a:cubicBezTo>
                    <a:pt x="1823" y="6730"/>
                    <a:pt x="1" y="18100"/>
                    <a:pt x="1704" y="34043"/>
                  </a:cubicBezTo>
                  <a:cubicBezTo>
                    <a:pt x="1751" y="34364"/>
                    <a:pt x="2037" y="34626"/>
                    <a:pt x="2358" y="34626"/>
                  </a:cubicBezTo>
                  <a:lnTo>
                    <a:pt x="2418" y="34626"/>
                  </a:lnTo>
                  <a:cubicBezTo>
                    <a:pt x="2775" y="34590"/>
                    <a:pt x="3037" y="34269"/>
                    <a:pt x="3001" y="33912"/>
                  </a:cubicBezTo>
                  <a:cubicBezTo>
                    <a:pt x="930" y="14505"/>
                    <a:pt x="4644" y="5349"/>
                    <a:pt x="8133" y="1074"/>
                  </a:cubicBezTo>
                  <a:cubicBezTo>
                    <a:pt x="8371" y="789"/>
                    <a:pt x="8323" y="372"/>
                    <a:pt x="8038" y="158"/>
                  </a:cubicBezTo>
                  <a:cubicBezTo>
                    <a:pt x="7916" y="52"/>
                    <a:pt x="7767" y="0"/>
                    <a:pt x="7618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6871725" y="3761475"/>
              <a:ext cx="232800" cy="798525"/>
            </a:xfrm>
            <a:custGeom>
              <a:avLst/>
              <a:gdLst/>
              <a:ahLst/>
              <a:cxnLst/>
              <a:rect l="l" t="t" r="r" b="b"/>
              <a:pathLst>
                <a:path w="9312" h="31941" extrusionOk="0">
                  <a:moveTo>
                    <a:pt x="2412" y="1"/>
                  </a:moveTo>
                  <a:cubicBezTo>
                    <a:pt x="2114" y="1"/>
                    <a:pt x="1845" y="194"/>
                    <a:pt x="1774" y="508"/>
                  </a:cubicBezTo>
                  <a:cubicBezTo>
                    <a:pt x="0" y="7366"/>
                    <a:pt x="2941" y="15605"/>
                    <a:pt x="5311" y="22237"/>
                  </a:cubicBezTo>
                  <a:cubicBezTo>
                    <a:pt x="6549" y="25689"/>
                    <a:pt x="7728" y="28964"/>
                    <a:pt x="7978" y="31357"/>
                  </a:cubicBezTo>
                  <a:cubicBezTo>
                    <a:pt x="8025" y="31678"/>
                    <a:pt x="8311" y="31940"/>
                    <a:pt x="8632" y="31940"/>
                  </a:cubicBezTo>
                  <a:cubicBezTo>
                    <a:pt x="8644" y="31940"/>
                    <a:pt x="8680" y="31940"/>
                    <a:pt x="8692" y="31916"/>
                  </a:cubicBezTo>
                  <a:cubicBezTo>
                    <a:pt x="9049" y="31893"/>
                    <a:pt x="9311" y="31559"/>
                    <a:pt x="9275" y="31202"/>
                  </a:cubicBezTo>
                  <a:cubicBezTo>
                    <a:pt x="9001" y="28666"/>
                    <a:pt x="7870" y="25475"/>
                    <a:pt x="6549" y="21784"/>
                  </a:cubicBezTo>
                  <a:cubicBezTo>
                    <a:pt x="4120" y="14998"/>
                    <a:pt x="1370" y="7306"/>
                    <a:pt x="3048" y="829"/>
                  </a:cubicBezTo>
                  <a:cubicBezTo>
                    <a:pt x="3144" y="472"/>
                    <a:pt x="2929" y="115"/>
                    <a:pt x="2572" y="20"/>
                  </a:cubicBezTo>
                  <a:cubicBezTo>
                    <a:pt x="2518" y="7"/>
                    <a:pt x="2465" y="1"/>
                    <a:pt x="241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082175" y="4170775"/>
              <a:ext cx="487875" cy="416000"/>
            </a:xfrm>
            <a:custGeom>
              <a:avLst/>
              <a:gdLst/>
              <a:ahLst/>
              <a:cxnLst/>
              <a:rect l="l" t="t" r="r" b="b"/>
              <a:pathLst>
                <a:path w="19515" h="16640" extrusionOk="0">
                  <a:moveTo>
                    <a:pt x="18789" y="1"/>
                  </a:moveTo>
                  <a:cubicBezTo>
                    <a:pt x="18725" y="1"/>
                    <a:pt x="18660" y="10"/>
                    <a:pt x="18598" y="31"/>
                  </a:cubicBezTo>
                  <a:cubicBezTo>
                    <a:pt x="12442" y="1912"/>
                    <a:pt x="7763" y="6662"/>
                    <a:pt x="3631" y="10865"/>
                  </a:cubicBezTo>
                  <a:cubicBezTo>
                    <a:pt x="2298" y="12211"/>
                    <a:pt x="798" y="13758"/>
                    <a:pt x="107" y="15771"/>
                  </a:cubicBezTo>
                  <a:cubicBezTo>
                    <a:pt x="0" y="16116"/>
                    <a:pt x="179" y="16485"/>
                    <a:pt x="524" y="16604"/>
                  </a:cubicBezTo>
                  <a:cubicBezTo>
                    <a:pt x="595" y="16616"/>
                    <a:pt x="667" y="16640"/>
                    <a:pt x="738" y="16640"/>
                  </a:cubicBezTo>
                  <a:cubicBezTo>
                    <a:pt x="1000" y="16640"/>
                    <a:pt x="1262" y="16461"/>
                    <a:pt x="1345" y="16175"/>
                  </a:cubicBezTo>
                  <a:cubicBezTo>
                    <a:pt x="1941" y="14449"/>
                    <a:pt x="3334" y="13020"/>
                    <a:pt x="4572" y="11770"/>
                  </a:cubicBezTo>
                  <a:cubicBezTo>
                    <a:pt x="8596" y="7686"/>
                    <a:pt x="13145" y="3067"/>
                    <a:pt x="18979" y="1281"/>
                  </a:cubicBezTo>
                  <a:cubicBezTo>
                    <a:pt x="19324" y="1174"/>
                    <a:pt x="19514" y="804"/>
                    <a:pt x="19407" y="459"/>
                  </a:cubicBezTo>
                  <a:cubicBezTo>
                    <a:pt x="19330" y="179"/>
                    <a:pt x="19065" y="1"/>
                    <a:pt x="18789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907325" y="4382125"/>
              <a:ext cx="2345850" cy="533125"/>
            </a:xfrm>
            <a:custGeom>
              <a:avLst/>
              <a:gdLst/>
              <a:ahLst/>
              <a:cxnLst/>
              <a:rect l="l" t="t" r="r" b="b"/>
              <a:pathLst>
                <a:path w="93834" h="21325" extrusionOk="0">
                  <a:moveTo>
                    <a:pt x="67316" y="0"/>
                  </a:moveTo>
                  <a:cubicBezTo>
                    <a:pt x="67162" y="0"/>
                    <a:pt x="67008" y="2"/>
                    <a:pt x="66854" y="6"/>
                  </a:cubicBezTo>
                  <a:cubicBezTo>
                    <a:pt x="64008" y="89"/>
                    <a:pt x="60305" y="340"/>
                    <a:pt x="57805" y="1709"/>
                  </a:cubicBezTo>
                  <a:cubicBezTo>
                    <a:pt x="55471" y="2983"/>
                    <a:pt x="53459" y="3864"/>
                    <a:pt x="51721" y="4447"/>
                  </a:cubicBezTo>
                  <a:cubicBezTo>
                    <a:pt x="49721" y="5110"/>
                    <a:pt x="48057" y="5372"/>
                    <a:pt x="46620" y="5372"/>
                  </a:cubicBezTo>
                  <a:cubicBezTo>
                    <a:pt x="44859" y="5372"/>
                    <a:pt x="43439" y="4978"/>
                    <a:pt x="42160" y="4447"/>
                  </a:cubicBezTo>
                  <a:cubicBezTo>
                    <a:pt x="39434" y="3308"/>
                    <a:pt x="37362" y="1535"/>
                    <a:pt x="33991" y="1535"/>
                  </a:cubicBezTo>
                  <a:cubicBezTo>
                    <a:pt x="33696" y="1535"/>
                    <a:pt x="33392" y="1549"/>
                    <a:pt x="33076" y="1578"/>
                  </a:cubicBezTo>
                  <a:cubicBezTo>
                    <a:pt x="29706" y="1875"/>
                    <a:pt x="26396" y="2566"/>
                    <a:pt x="23110" y="3364"/>
                  </a:cubicBezTo>
                  <a:lnTo>
                    <a:pt x="22027" y="3626"/>
                  </a:lnTo>
                  <a:cubicBezTo>
                    <a:pt x="17931" y="4626"/>
                    <a:pt x="13835" y="5709"/>
                    <a:pt x="9692" y="6281"/>
                  </a:cubicBezTo>
                  <a:cubicBezTo>
                    <a:pt x="9335" y="6316"/>
                    <a:pt x="8954" y="6364"/>
                    <a:pt x="8596" y="6412"/>
                  </a:cubicBezTo>
                  <a:cubicBezTo>
                    <a:pt x="7406" y="6543"/>
                    <a:pt x="6215" y="6638"/>
                    <a:pt x="5025" y="6662"/>
                  </a:cubicBezTo>
                  <a:lnTo>
                    <a:pt x="5441" y="6936"/>
                  </a:lnTo>
                  <a:cubicBezTo>
                    <a:pt x="4620" y="6638"/>
                    <a:pt x="3749" y="6494"/>
                    <a:pt x="2875" y="6494"/>
                  </a:cubicBezTo>
                  <a:cubicBezTo>
                    <a:pt x="1898" y="6494"/>
                    <a:pt x="917" y="6673"/>
                    <a:pt x="0" y="7019"/>
                  </a:cubicBezTo>
                  <a:lnTo>
                    <a:pt x="0" y="8090"/>
                  </a:lnTo>
                  <a:lnTo>
                    <a:pt x="12" y="12484"/>
                  </a:lnTo>
                  <a:cubicBezTo>
                    <a:pt x="12" y="13389"/>
                    <a:pt x="726" y="14151"/>
                    <a:pt x="1655" y="14210"/>
                  </a:cubicBezTo>
                  <a:lnTo>
                    <a:pt x="8620" y="14639"/>
                  </a:lnTo>
                  <a:lnTo>
                    <a:pt x="8620" y="13210"/>
                  </a:lnTo>
                  <a:cubicBezTo>
                    <a:pt x="8620" y="13210"/>
                    <a:pt x="8710" y="13205"/>
                    <a:pt x="8876" y="13205"/>
                  </a:cubicBezTo>
                  <a:cubicBezTo>
                    <a:pt x="8959" y="13205"/>
                    <a:pt x="9061" y="13206"/>
                    <a:pt x="9180" y="13210"/>
                  </a:cubicBezTo>
                  <a:cubicBezTo>
                    <a:pt x="9406" y="13222"/>
                    <a:pt x="9680" y="13222"/>
                    <a:pt x="10001" y="13246"/>
                  </a:cubicBezTo>
                  <a:cubicBezTo>
                    <a:pt x="12371" y="13377"/>
                    <a:pt x="17181" y="13841"/>
                    <a:pt x="19514" y="15722"/>
                  </a:cubicBezTo>
                  <a:cubicBezTo>
                    <a:pt x="19514" y="15722"/>
                    <a:pt x="26670" y="21104"/>
                    <a:pt x="33803" y="21104"/>
                  </a:cubicBezTo>
                  <a:cubicBezTo>
                    <a:pt x="33826" y="21104"/>
                    <a:pt x="33850" y="21104"/>
                    <a:pt x="33873" y="21104"/>
                  </a:cubicBezTo>
                  <a:lnTo>
                    <a:pt x="51114" y="21009"/>
                  </a:lnTo>
                  <a:cubicBezTo>
                    <a:pt x="52781" y="20997"/>
                    <a:pt x="54412" y="20806"/>
                    <a:pt x="56031" y="20425"/>
                  </a:cubicBezTo>
                  <a:cubicBezTo>
                    <a:pt x="59495" y="19619"/>
                    <a:pt x="62994" y="19355"/>
                    <a:pt x="66086" y="19355"/>
                  </a:cubicBezTo>
                  <a:cubicBezTo>
                    <a:pt x="70615" y="19355"/>
                    <a:pt x="74271" y="19921"/>
                    <a:pt x="75664" y="20175"/>
                  </a:cubicBezTo>
                  <a:cubicBezTo>
                    <a:pt x="75712" y="20175"/>
                    <a:pt x="75736" y="20187"/>
                    <a:pt x="75771" y="20187"/>
                  </a:cubicBezTo>
                  <a:cubicBezTo>
                    <a:pt x="76081" y="20235"/>
                    <a:pt x="76379" y="20330"/>
                    <a:pt x="76688" y="20402"/>
                  </a:cubicBezTo>
                  <a:cubicBezTo>
                    <a:pt x="79179" y="21075"/>
                    <a:pt x="81415" y="21324"/>
                    <a:pt x="83360" y="21324"/>
                  </a:cubicBezTo>
                  <a:cubicBezTo>
                    <a:pt x="87291" y="21324"/>
                    <a:pt x="90031" y="20308"/>
                    <a:pt x="91273" y="19735"/>
                  </a:cubicBezTo>
                  <a:cubicBezTo>
                    <a:pt x="92643" y="19020"/>
                    <a:pt x="93678" y="17925"/>
                    <a:pt x="93655" y="15806"/>
                  </a:cubicBezTo>
                  <a:cubicBezTo>
                    <a:pt x="93655" y="14806"/>
                    <a:pt x="93357" y="13877"/>
                    <a:pt x="92881" y="13186"/>
                  </a:cubicBezTo>
                  <a:cubicBezTo>
                    <a:pt x="92452" y="12555"/>
                    <a:pt x="92464" y="11710"/>
                    <a:pt x="92928" y="11079"/>
                  </a:cubicBezTo>
                  <a:cubicBezTo>
                    <a:pt x="93012" y="10960"/>
                    <a:pt x="93107" y="10829"/>
                    <a:pt x="93178" y="10686"/>
                  </a:cubicBezTo>
                  <a:cubicBezTo>
                    <a:pt x="93583" y="9936"/>
                    <a:pt x="93833" y="8817"/>
                    <a:pt x="93833" y="7555"/>
                  </a:cubicBezTo>
                  <a:cubicBezTo>
                    <a:pt x="93821" y="6138"/>
                    <a:pt x="93500" y="4912"/>
                    <a:pt x="92988" y="4197"/>
                  </a:cubicBezTo>
                  <a:cubicBezTo>
                    <a:pt x="92964" y="4150"/>
                    <a:pt x="92928" y="4090"/>
                    <a:pt x="92881" y="4042"/>
                  </a:cubicBezTo>
                  <a:cubicBezTo>
                    <a:pt x="92786" y="3911"/>
                    <a:pt x="92702" y="3757"/>
                    <a:pt x="92643" y="3602"/>
                  </a:cubicBezTo>
                  <a:cubicBezTo>
                    <a:pt x="92262" y="3507"/>
                    <a:pt x="91869" y="3423"/>
                    <a:pt x="91476" y="3364"/>
                  </a:cubicBezTo>
                  <a:cubicBezTo>
                    <a:pt x="89047" y="2959"/>
                    <a:pt x="86439" y="2923"/>
                    <a:pt x="83951" y="2804"/>
                  </a:cubicBezTo>
                  <a:cubicBezTo>
                    <a:pt x="83582" y="2792"/>
                    <a:pt x="83225" y="2780"/>
                    <a:pt x="82868" y="2745"/>
                  </a:cubicBezTo>
                  <a:lnTo>
                    <a:pt x="82808" y="2745"/>
                  </a:lnTo>
                  <a:cubicBezTo>
                    <a:pt x="77426" y="2363"/>
                    <a:pt x="72674" y="0"/>
                    <a:pt x="67316" y="0"/>
                  </a:cubicBezTo>
                  <a:close/>
                </a:path>
              </a:pathLst>
            </a:custGeom>
            <a:solidFill>
              <a:srgbClr val="6B5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7505725" y="4423050"/>
              <a:ext cx="43775" cy="31525"/>
            </a:xfrm>
            <a:custGeom>
              <a:avLst/>
              <a:gdLst/>
              <a:ahLst/>
              <a:cxnLst/>
              <a:rect l="l" t="t" r="r" b="b"/>
              <a:pathLst>
                <a:path w="1751" h="1261" extrusionOk="0">
                  <a:moveTo>
                    <a:pt x="775" y="0"/>
                  </a:moveTo>
                  <a:lnTo>
                    <a:pt x="703" y="36"/>
                  </a:lnTo>
                  <a:cubicBezTo>
                    <a:pt x="263" y="155"/>
                    <a:pt x="1" y="643"/>
                    <a:pt x="120" y="1084"/>
                  </a:cubicBezTo>
                  <a:cubicBezTo>
                    <a:pt x="132" y="1131"/>
                    <a:pt x="144" y="1191"/>
                    <a:pt x="191" y="1215"/>
                  </a:cubicBezTo>
                  <a:cubicBezTo>
                    <a:pt x="226" y="1250"/>
                    <a:pt x="278" y="1260"/>
                    <a:pt x="330" y="1260"/>
                  </a:cubicBezTo>
                  <a:cubicBezTo>
                    <a:pt x="365" y="1260"/>
                    <a:pt x="400" y="1255"/>
                    <a:pt x="429" y="1250"/>
                  </a:cubicBezTo>
                  <a:cubicBezTo>
                    <a:pt x="679" y="1203"/>
                    <a:pt x="941" y="1167"/>
                    <a:pt x="1203" y="1131"/>
                  </a:cubicBezTo>
                  <a:cubicBezTo>
                    <a:pt x="1310" y="1108"/>
                    <a:pt x="1429" y="1096"/>
                    <a:pt x="1513" y="1036"/>
                  </a:cubicBezTo>
                  <a:cubicBezTo>
                    <a:pt x="1751" y="893"/>
                    <a:pt x="1739" y="500"/>
                    <a:pt x="1548" y="298"/>
                  </a:cubicBezTo>
                  <a:cubicBezTo>
                    <a:pt x="1358" y="84"/>
                    <a:pt x="1060" y="12"/>
                    <a:pt x="775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817075" y="4442875"/>
              <a:ext cx="26825" cy="28700"/>
            </a:xfrm>
            <a:custGeom>
              <a:avLst/>
              <a:gdLst/>
              <a:ahLst/>
              <a:cxnLst/>
              <a:rect l="l" t="t" r="r" b="b"/>
              <a:pathLst>
                <a:path w="1073" h="1148" extrusionOk="0">
                  <a:moveTo>
                    <a:pt x="332" y="0"/>
                  </a:moveTo>
                  <a:cubicBezTo>
                    <a:pt x="320" y="0"/>
                    <a:pt x="309" y="2"/>
                    <a:pt x="298" y="5"/>
                  </a:cubicBezTo>
                  <a:cubicBezTo>
                    <a:pt x="239" y="17"/>
                    <a:pt x="215" y="65"/>
                    <a:pt x="203" y="124"/>
                  </a:cubicBezTo>
                  <a:cubicBezTo>
                    <a:pt x="155" y="279"/>
                    <a:pt x="96" y="434"/>
                    <a:pt x="48" y="588"/>
                  </a:cubicBezTo>
                  <a:cubicBezTo>
                    <a:pt x="36" y="648"/>
                    <a:pt x="1" y="719"/>
                    <a:pt x="24" y="791"/>
                  </a:cubicBezTo>
                  <a:cubicBezTo>
                    <a:pt x="60" y="993"/>
                    <a:pt x="358" y="1148"/>
                    <a:pt x="572" y="1148"/>
                  </a:cubicBezTo>
                  <a:cubicBezTo>
                    <a:pt x="798" y="1136"/>
                    <a:pt x="941" y="1017"/>
                    <a:pt x="1036" y="874"/>
                  </a:cubicBezTo>
                  <a:lnTo>
                    <a:pt x="1036" y="791"/>
                  </a:lnTo>
                  <a:cubicBezTo>
                    <a:pt x="1072" y="517"/>
                    <a:pt x="775" y="136"/>
                    <a:pt x="417" y="17"/>
                  </a:cubicBezTo>
                  <a:cubicBezTo>
                    <a:pt x="392" y="8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66725" y="4456050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768" y="0"/>
                  </a:moveTo>
                  <a:cubicBezTo>
                    <a:pt x="526" y="0"/>
                    <a:pt x="245" y="139"/>
                    <a:pt x="72" y="347"/>
                  </a:cubicBezTo>
                  <a:cubicBezTo>
                    <a:pt x="36" y="371"/>
                    <a:pt x="12" y="419"/>
                    <a:pt x="12" y="442"/>
                  </a:cubicBezTo>
                  <a:cubicBezTo>
                    <a:pt x="0" y="502"/>
                    <a:pt x="36" y="550"/>
                    <a:pt x="84" y="585"/>
                  </a:cubicBezTo>
                  <a:cubicBezTo>
                    <a:pt x="203" y="681"/>
                    <a:pt x="334" y="788"/>
                    <a:pt x="453" y="895"/>
                  </a:cubicBezTo>
                  <a:cubicBezTo>
                    <a:pt x="512" y="942"/>
                    <a:pt x="560" y="978"/>
                    <a:pt x="631" y="1002"/>
                  </a:cubicBezTo>
                  <a:cubicBezTo>
                    <a:pt x="642" y="1003"/>
                    <a:pt x="652" y="1004"/>
                    <a:pt x="663" y="1004"/>
                  </a:cubicBezTo>
                  <a:cubicBezTo>
                    <a:pt x="851" y="1004"/>
                    <a:pt x="1099" y="812"/>
                    <a:pt x="1155" y="609"/>
                  </a:cubicBezTo>
                  <a:cubicBezTo>
                    <a:pt x="1227" y="407"/>
                    <a:pt x="1155" y="228"/>
                    <a:pt x="1060" y="73"/>
                  </a:cubicBezTo>
                  <a:lnTo>
                    <a:pt x="1012" y="61"/>
                  </a:lnTo>
                  <a:cubicBezTo>
                    <a:pt x="941" y="19"/>
                    <a:pt x="857" y="0"/>
                    <a:pt x="768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7638525" y="4501125"/>
              <a:ext cx="167850" cy="116525"/>
            </a:xfrm>
            <a:custGeom>
              <a:avLst/>
              <a:gdLst/>
              <a:ahLst/>
              <a:cxnLst/>
              <a:rect l="l" t="t" r="r" b="b"/>
              <a:pathLst>
                <a:path w="6714" h="4661" extrusionOk="0">
                  <a:moveTo>
                    <a:pt x="4321" y="1"/>
                  </a:moveTo>
                  <a:cubicBezTo>
                    <a:pt x="4257" y="1"/>
                    <a:pt x="4193" y="3"/>
                    <a:pt x="4130" y="9"/>
                  </a:cubicBezTo>
                  <a:cubicBezTo>
                    <a:pt x="2833" y="116"/>
                    <a:pt x="1249" y="925"/>
                    <a:pt x="678" y="2116"/>
                  </a:cubicBezTo>
                  <a:cubicBezTo>
                    <a:pt x="654" y="2152"/>
                    <a:pt x="642" y="2187"/>
                    <a:pt x="630" y="2235"/>
                  </a:cubicBezTo>
                  <a:cubicBezTo>
                    <a:pt x="618" y="2247"/>
                    <a:pt x="618" y="2259"/>
                    <a:pt x="594" y="2271"/>
                  </a:cubicBezTo>
                  <a:cubicBezTo>
                    <a:pt x="1" y="3702"/>
                    <a:pt x="1266" y="4661"/>
                    <a:pt x="2542" y="4661"/>
                  </a:cubicBezTo>
                  <a:cubicBezTo>
                    <a:pt x="2700" y="4661"/>
                    <a:pt x="2857" y="4646"/>
                    <a:pt x="3011" y="4616"/>
                  </a:cubicBezTo>
                  <a:cubicBezTo>
                    <a:pt x="4309" y="4342"/>
                    <a:pt x="6666" y="3676"/>
                    <a:pt x="6702" y="2009"/>
                  </a:cubicBezTo>
                  <a:cubicBezTo>
                    <a:pt x="6713" y="781"/>
                    <a:pt x="5446" y="1"/>
                    <a:pt x="4321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7944175" y="4656575"/>
              <a:ext cx="74750" cy="60175"/>
            </a:xfrm>
            <a:custGeom>
              <a:avLst/>
              <a:gdLst/>
              <a:ahLst/>
              <a:cxnLst/>
              <a:rect l="l" t="t" r="r" b="b"/>
              <a:pathLst>
                <a:path w="2990" h="2407" extrusionOk="0">
                  <a:moveTo>
                    <a:pt x="1643" y="0"/>
                  </a:moveTo>
                  <a:cubicBezTo>
                    <a:pt x="1393" y="0"/>
                    <a:pt x="1137" y="71"/>
                    <a:pt x="917" y="208"/>
                  </a:cubicBezTo>
                  <a:cubicBezTo>
                    <a:pt x="370" y="553"/>
                    <a:pt x="1" y="1256"/>
                    <a:pt x="334" y="1875"/>
                  </a:cubicBezTo>
                  <a:cubicBezTo>
                    <a:pt x="546" y="2261"/>
                    <a:pt x="906" y="2406"/>
                    <a:pt x="1284" y="2406"/>
                  </a:cubicBezTo>
                  <a:cubicBezTo>
                    <a:pt x="1502" y="2406"/>
                    <a:pt x="1725" y="2358"/>
                    <a:pt x="1929" y="2280"/>
                  </a:cubicBezTo>
                  <a:cubicBezTo>
                    <a:pt x="1977" y="2256"/>
                    <a:pt x="2037" y="2244"/>
                    <a:pt x="2084" y="2220"/>
                  </a:cubicBezTo>
                  <a:cubicBezTo>
                    <a:pt x="2120" y="2196"/>
                    <a:pt x="2168" y="2173"/>
                    <a:pt x="2203" y="2137"/>
                  </a:cubicBezTo>
                  <a:cubicBezTo>
                    <a:pt x="2703" y="1768"/>
                    <a:pt x="2989" y="1137"/>
                    <a:pt x="2644" y="553"/>
                  </a:cubicBezTo>
                  <a:cubicBezTo>
                    <a:pt x="2431" y="180"/>
                    <a:pt x="2043" y="0"/>
                    <a:pt x="1643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7979000" y="467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7979000" y="467947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1" y="6"/>
                    <a:pt x="1" y="18"/>
                  </a:cubicBezTo>
                  <a:cubicBezTo>
                    <a:pt x="7" y="6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7978700" y="4679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6841650" y="4587975"/>
              <a:ext cx="163275" cy="96575"/>
            </a:xfrm>
            <a:custGeom>
              <a:avLst/>
              <a:gdLst/>
              <a:ahLst/>
              <a:cxnLst/>
              <a:rect l="l" t="t" r="r" b="b"/>
              <a:pathLst>
                <a:path w="6531" h="3863" extrusionOk="0">
                  <a:moveTo>
                    <a:pt x="4914" y="0"/>
                  </a:moveTo>
                  <a:cubicBezTo>
                    <a:pt x="4400" y="0"/>
                    <a:pt x="3863" y="99"/>
                    <a:pt x="3501" y="190"/>
                  </a:cubicBezTo>
                  <a:cubicBezTo>
                    <a:pt x="2644" y="392"/>
                    <a:pt x="1" y="738"/>
                    <a:pt x="370" y="2095"/>
                  </a:cubicBezTo>
                  <a:cubicBezTo>
                    <a:pt x="695" y="3265"/>
                    <a:pt x="2340" y="3863"/>
                    <a:pt x="3504" y="3863"/>
                  </a:cubicBezTo>
                  <a:cubicBezTo>
                    <a:pt x="3619" y="3863"/>
                    <a:pt x="3730" y="3857"/>
                    <a:pt x="3835" y="3845"/>
                  </a:cubicBezTo>
                  <a:cubicBezTo>
                    <a:pt x="5168" y="3702"/>
                    <a:pt x="6192" y="2547"/>
                    <a:pt x="6383" y="1261"/>
                  </a:cubicBezTo>
                  <a:cubicBezTo>
                    <a:pt x="6530" y="264"/>
                    <a:pt x="5753" y="0"/>
                    <a:pt x="4914" y="0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6477325" y="4517725"/>
              <a:ext cx="139625" cy="69275"/>
            </a:xfrm>
            <a:custGeom>
              <a:avLst/>
              <a:gdLst/>
              <a:ahLst/>
              <a:cxnLst/>
              <a:rect l="l" t="t" r="r" b="b"/>
              <a:pathLst>
                <a:path w="5585" h="2771" extrusionOk="0">
                  <a:moveTo>
                    <a:pt x="2657" y="0"/>
                  </a:moveTo>
                  <a:cubicBezTo>
                    <a:pt x="1979" y="0"/>
                    <a:pt x="1331" y="213"/>
                    <a:pt x="763" y="595"/>
                  </a:cubicBezTo>
                  <a:cubicBezTo>
                    <a:pt x="667" y="631"/>
                    <a:pt x="584" y="690"/>
                    <a:pt x="489" y="797"/>
                  </a:cubicBezTo>
                  <a:cubicBezTo>
                    <a:pt x="382" y="881"/>
                    <a:pt x="310" y="976"/>
                    <a:pt x="286" y="1071"/>
                  </a:cubicBezTo>
                  <a:cubicBezTo>
                    <a:pt x="84" y="1404"/>
                    <a:pt x="1" y="1774"/>
                    <a:pt x="227" y="2131"/>
                  </a:cubicBezTo>
                  <a:cubicBezTo>
                    <a:pt x="501" y="2607"/>
                    <a:pt x="1155" y="2655"/>
                    <a:pt x="1656" y="2714"/>
                  </a:cubicBezTo>
                  <a:cubicBezTo>
                    <a:pt x="1976" y="2753"/>
                    <a:pt x="2300" y="2771"/>
                    <a:pt x="2624" y="2771"/>
                  </a:cubicBezTo>
                  <a:cubicBezTo>
                    <a:pt x="2999" y="2771"/>
                    <a:pt x="3375" y="2747"/>
                    <a:pt x="3751" y="2702"/>
                  </a:cubicBezTo>
                  <a:cubicBezTo>
                    <a:pt x="4287" y="2619"/>
                    <a:pt x="4965" y="2595"/>
                    <a:pt x="5204" y="2012"/>
                  </a:cubicBezTo>
                  <a:cubicBezTo>
                    <a:pt x="5585" y="1059"/>
                    <a:pt x="4180" y="285"/>
                    <a:pt x="3489" y="107"/>
                  </a:cubicBezTo>
                  <a:cubicBezTo>
                    <a:pt x="3209" y="35"/>
                    <a:pt x="2930" y="0"/>
                    <a:pt x="2657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7197350" y="4568100"/>
              <a:ext cx="45875" cy="40400"/>
            </a:xfrm>
            <a:custGeom>
              <a:avLst/>
              <a:gdLst/>
              <a:ahLst/>
              <a:cxnLst/>
              <a:rect l="l" t="t" r="r" b="b"/>
              <a:pathLst>
                <a:path w="1835" h="1616" extrusionOk="0">
                  <a:moveTo>
                    <a:pt x="950" y="1"/>
                  </a:moveTo>
                  <a:cubicBezTo>
                    <a:pt x="769" y="1"/>
                    <a:pt x="592" y="67"/>
                    <a:pt x="465" y="211"/>
                  </a:cubicBezTo>
                  <a:cubicBezTo>
                    <a:pt x="406" y="270"/>
                    <a:pt x="358" y="330"/>
                    <a:pt x="298" y="390"/>
                  </a:cubicBezTo>
                  <a:cubicBezTo>
                    <a:pt x="84" y="604"/>
                    <a:pt x="1" y="997"/>
                    <a:pt x="179" y="1259"/>
                  </a:cubicBezTo>
                  <a:cubicBezTo>
                    <a:pt x="339" y="1508"/>
                    <a:pt x="574" y="1616"/>
                    <a:pt x="843" y="1616"/>
                  </a:cubicBezTo>
                  <a:cubicBezTo>
                    <a:pt x="894" y="1616"/>
                    <a:pt x="947" y="1612"/>
                    <a:pt x="1001" y="1604"/>
                  </a:cubicBezTo>
                  <a:cubicBezTo>
                    <a:pt x="1203" y="1580"/>
                    <a:pt x="1394" y="1437"/>
                    <a:pt x="1549" y="1294"/>
                  </a:cubicBezTo>
                  <a:cubicBezTo>
                    <a:pt x="1799" y="1021"/>
                    <a:pt x="1834" y="532"/>
                    <a:pt x="1549" y="270"/>
                  </a:cubicBezTo>
                  <a:cubicBezTo>
                    <a:pt x="1549" y="270"/>
                    <a:pt x="1537" y="247"/>
                    <a:pt x="1513" y="247"/>
                  </a:cubicBezTo>
                  <a:cubicBezTo>
                    <a:pt x="1501" y="235"/>
                    <a:pt x="1501" y="223"/>
                    <a:pt x="1489" y="211"/>
                  </a:cubicBezTo>
                  <a:cubicBezTo>
                    <a:pt x="1342" y="76"/>
                    <a:pt x="1144" y="1"/>
                    <a:pt x="950" y="1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035550" y="4531600"/>
              <a:ext cx="46175" cy="40500"/>
            </a:xfrm>
            <a:custGeom>
              <a:avLst/>
              <a:gdLst/>
              <a:ahLst/>
              <a:cxnLst/>
              <a:rect l="l" t="t" r="r" b="b"/>
              <a:pathLst>
                <a:path w="1847" h="1620" extrusionOk="0">
                  <a:moveTo>
                    <a:pt x="944" y="1"/>
                  </a:moveTo>
                  <a:cubicBezTo>
                    <a:pt x="765" y="1"/>
                    <a:pt x="590" y="64"/>
                    <a:pt x="465" y="206"/>
                  </a:cubicBezTo>
                  <a:cubicBezTo>
                    <a:pt x="406" y="266"/>
                    <a:pt x="358" y="326"/>
                    <a:pt x="298" y="385"/>
                  </a:cubicBezTo>
                  <a:cubicBezTo>
                    <a:pt x="96" y="611"/>
                    <a:pt x="1" y="992"/>
                    <a:pt x="179" y="1266"/>
                  </a:cubicBezTo>
                  <a:cubicBezTo>
                    <a:pt x="343" y="1522"/>
                    <a:pt x="585" y="1619"/>
                    <a:pt x="861" y="1619"/>
                  </a:cubicBezTo>
                  <a:cubicBezTo>
                    <a:pt x="907" y="1619"/>
                    <a:pt x="954" y="1616"/>
                    <a:pt x="1001" y="1611"/>
                  </a:cubicBezTo>
                  <a:cubicBezTo>
                    <a:pt x="1203" y="1576"/>
                    <a:pt x="1406" y="1445"/>
                    <a:pt x="1549" y="1290"/>
                  </a:cubicBezTo>
                  <a:cubicBezTo>
                    <a:pt x="1822" y="1028"/>
                    <a:pt x="1846" y="552"/>
                    <a:pt x="1549" y="266"/>
                  </a:cubicBezTo>
                  <a:cubicBezTo>
                    <a:pt x="1549" y="266"/>
                    <a:pt x="1537" y="254"/>
                    <a:pt x="1525" y="254"/>
                  </a:cubicBezTo>
                  <a:cubicBezTo>
                    <a:pt x="1501" y="242"/>
                    <a:pt x="1501" y="218"/>
                    <a:pt x="1489" y="206"/>
                  </a:cubicBezTo>
                  <a:cubicBezTo>
                    <a:pt x="1340" y="76"/>
                    <a:pt x="1139" y="1"/>
                    <a:pt x="944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7404225" y="4528150"/>
              <a:ext cx="72350" cy="79525"/>
            </a:xfrm>
            <a:custGeom>
              <a:avLst/>
              <a:gdLst/>
              <a:ahLst/>
              <a:cxnLst/>
              <a:rect l="l" t="t" r="r" b="b"/>
              <a:pathLst>
                <a:path w="2894" h="3181" extrusionOk="0">
                  <a:moveTo>
                    <a:pt x="1297" y="1"/>
                  </a:moveTo>
                  <a:cubicBezTo>
                    <a:pt x="906" y="1"/>
                    <a:pt x="523" y="192"/>
                    <a:pt x="298" y="583"/>
                  </a:cubicBezTo>
                  <a:cubicBezTo>
                    <a:pt x="1" y="1095"/>
                    <a:pt x="13" y="1809"/>
                    <a:pt x="251" y="2345"/>
                  </a:cubicBezTo>
                  <a:cubicBezTo>
                    <a:pt x="263" y="2404"/>
                    <a:pt x="298" y="2440"/>
                    <a:pt x="322" y="2499"/>
                  </a:cubicBezTo>
                  <a:cubicBezTo>
                    <a:pt x="370" y="2595"/>
                    <a:pt x="429" y="2666"/>
                    <a:pt x="501" y="2714"/>
                  </a:cubicBezTo>
                  <a:cubicBezTo>
                    <a:pt x="759" y="2995"/>
                    <a:pt x="1092" y="3180"/>
                    <a:pt x="1489" y="3180"/>
                  </a:cubicBezTo>
                  <a:cubicBezTo>
                    <a:pt x="1512" y="3180"/>
                    <a:pt x="1536" y="3179"/>
                    <a:pt x="1560" y="3178"/>
                  </a:cubicBezTo>
                  <a:cubicBezTo>
                    <a:pt x="1977" y="3154"/>
                    <a:pt x="2346" y="2904"/>
                    <a:pt x="2560" y="2547"/>
                  </a:cubicBezTo>
                  <a:cubicBezTo>
                    <a:pt x="2894" y="1892"/>
                    <a:pt x="2727" y="952"/>
                    <a:pt x="2227" y="416"/>
                  </a:cubicBezTo>
                  <a:cubicBezTo>
                    <a:pt x="1974" y="141"/>
                    <a:pt x="1633" y="1"/>
                    <a:pt x="1297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153000" y="4760525"/>
              <a:ext cx="76225" cy="63350"/>
            </a:xfrm>
            <a:custGeom>
              <a:avLst/>
              <a:gdLst/>
              <a:ahLst/>
              <a:cxnLst/>
              <a:rect l="l" t="t" r="r" b="b"/>
              <a:pathLst>
                <a:path w="3049" h="2534" extrusionOk="0">
                  <a:moveTo>
                    <a:pt x="2369" y="1"/>
                  </a:moveTo>
                  <a:cubicBezTo>
                    <a:pt x="1657" y="1"/>
                    <a:pt x="558" y="1286"/>
                    <a:pt x="310" y="1634"/>
                  </a:cubicBezTo>
                  <a:cubicBezTo>
                    <a:pt x="120" y="1896"/>
                    <a:pt x="1" y="2348"/>
                    <a:pt x="298" y="2491"/>
                  </a:cubicBezTo>
                  <a:cubicBezTo>
                    <a:pt x="346" y="2522"/>
                    <a:pt x="398" y="2533"/>
                    <a:pt x="453" y="2533"/>
                  </a:cubicBezTo>
                  <a:cubicBezTo>
                    <a:pt x="549" y="2533"/>
                    <a:pt x="652" y="2498"/>
                    <a:pt x="751" y="2468"/>
                  </a:cubicBezTo>
                  <a:cubicBezTo>
                    <a:pt x="1287" y="2277"/>
                    <a:pt x="1799" y="1991"/>
                    <a:pt x="2263" y="1646"/>
                  </a:cubicBezTo>
                  <a:cubicBezTo>
                    <a:pt x="2668" y="1348"/>
                    <a:pt x="3049" y="872"/>
                    <a:pt x="2870" y="408"/>
                  </a:cubicBezTo>
                  <a:cubicBezTo>
                    <a:pt x="2760" y="117"/>
                    <a:pt x="2582" y="1"/>
                    <a:pt x="2369" y="1"/>
                  </a:cubicBezTo>
                  <a:close/>
                </a:path>
              </a:pathLst>
            </a:custGeom>
            <a:solidFill>
              <a:srgbClr val="563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6692825" y="4471475"/>
              <a:ext cx="58475" cy="24525"/>
            </a:xfrm>
            <a:custGeom>
              <a:avLst/>
              <a:gdLst/>
              <a:ahLst/>
              <a:cxnLst/>
              <a:rect l="l" t="t" r="r" b="b"/>
              <a:pathLst>
                <a:path w="2339" h="981" extrusionOk="0">
                  <a:moveTo>
                    <a:pt x="1719" y="0"/>
                  </a:moveTo>
                  <a:cubicBezTo>
                    <a:pt x="1241" y="0"/>
                    <a:pt x="602" y="208"/>
                    <a:pt x="417" y="290"/>
                  </a:cubicBezTo>
                  <a:cubicBezTo>
                    <a:pt x="227" y="385"/>
                    <a:pt x="1" y="576"/>
                    <a:pt x="120" y="766"/>
                  </a:cubicBezTo>
                  <a:cubicBezTo>
                    <a:pt x="179" y="861"/>
                    <a:pt x="286" y="885"/>
                    <a:pt x="370" y="897"/>
                  </a:cubicBezTo>
                  <a:cubicBezTo>
                    <a:pt x="612" y="952"/>
                    <a:pt x="860" y="981"/>
                    <a:pt x="1109" y="981"/>
                  </a:cubicBezTo>
                  <a:cubicBezTo>
                    <a:pt x="1239" y="981"/>
                    <a:pt x="1370" y="973"/>
                    <a:pt x="1501" y="957"/>
                  </a:cubicBezTo>
                  <a:cubicBezTo>
                    <a:pt x="1822" y="933"/>
                    <a:pt x="2203" y="814"/>
                    <a:pt x="2263" y="480"/>
                  </a:cubicBezTo>
                  <a:cubicBezTo>
                    <a:pt x="2339" y="115"/>
                    <a:pt x="2073" y="0"/>
                    <a:pt x="1719" y="0"/>
                  </a:cubicBezTo>
                  <a:close/>
                </a:path>
              </a:pathLst>
            </a:custGeom>
            <a:solidFill>
              <a:srgbClr val="82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5906725" y="4418275"/>
              <a:ext cx="216125" cy="329825"/>
            </a:xfrm>
            <a:custGeom>
              <a:avLst/>
              <a:gdLst/>
              <a:ahLst/>
              <a:cxnLst/>
              <a:rect l="l" t="t" r="r" b="b"/>
              <a:pathLst>
                <a:path w="8645" h="13193" extrusionOk="0">
                  <a:moveTo>
                    <a:pt x="8585" y="1"/>
                  </a:moveTo>
                  <a:lnTo>
                    <a:pt x="1620" y="513"/>
                  </a:lnTo>
                  <a:cubicBezTo>
                    <a:pt x="691" y="584"/>
                    <a:pt x="0" y="1346"/>
                    <a:pt x="0" y="2263"/>
                  </a:cubicBezTo>
                  <a:lnTo>
                    <a:pt x="12" y="5573"/>
                  </a:lnTo>
                  <a:lnTo>
                    <a:pt x="12" y="6644"/>
                  </a:lnTo>
                  <a:lnTo>
                    <a:pt x="36" y="11038"/>
                  </a:lnTo>
                  <a:cubicBezTo>
                    <a:pt x="36" y="11943"/>
                    <a:pt x="750" y="12705"/>
                    <a:pt x="1679" y="12764"/>
                  </a:cubicBezTo>
                  <a:lnTo>
                    <a:pt x="8644" y="13193"/>
                  </a:lnTo>
                  <a:lnTo>
                    <a:pt x="8644" y="11752"/>
                  </a:lnTo>
                  <a:lnTo>
                    <a:pt x="8644" y="10990"/>
                  </a:lnTo>
                  <a:lnTo>
                    <a:pt x="8609" y="6585"/>
                  </a:lnTo>
                  <a:lnTo>
                    <a:pt x="8597" y="4942"/>
                  </a:lnTo>
                  <a:lnTo>
                    <a:pt x="8585" y="1430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6121625" y="4231150"/>
              <a:ext cx="2131850" cy="684100"/>
            </a:xfrm>
            <a:custGeom>
              <a:avLst/>
              <a:gdLst/>
              <a:ahLst/>
              <a:cxnLst/>
              <a:rect l="l" t="t" r="r" b="b"/>
              <a:pathLst>
                <a:path w="85274" h="27364" extrusionOk="0">
                  <a:moveTo>
                    <a:pt x="74906" y="1"/>
                  </a:moveTo>
                  <a:cubicBezTo>
                    <a:pt x="74710" y="1"/>
                    <a:pt x="74510" y="3"/>
                    <a:pt x="74308" y="9"/>
                  </a:cubicBezTo>
                  <a:lnTo>
                    <a:pt x="74308" y="10498"/>
                  </a:lnTo>
                  <a:lnTo>
                    <a:pt x="14562" y="10498"/>
                  </a:lnTo>
                  <a:lnTo>
                    <a:pt x="14562" y="3985"/>
                  </a:lnTo>
                  <a:cubicBezTo>
                    <a:pt x="12324" y="5200"/>
                    <a:pt x="10883" y="6307"/>
                    <a:pt x="10883" y="6307"/>
                  </a:cubicBezTo>
                  <a:cubicBezTo>
                    <a:pt x="8561" y="8224"/>
                    <a:pt x="3751" y="8748"/>
                    <a:pt x="1382" y="8891"/>
                  </a:cubicBezTo>
                  <a:cubicBezTo>
                    <a:pt x="1060" y="8903"/>
                    <a:pt x="786" y="8903"/>
                    <a:pt x="572" y="8926"/>
                  </a:cubicBezTo>
                  <a:cubicBezTo>
                    <a:pt x="215" y="8938"/>
                    <a:pt x="1" y="8938"/>
                    <a:pt x="1" y="8938"/>
                  </a:cubicBezTo>
                  <a:lnTo>
                    <a:pt x="13" y="12451"/>
                  </a:lnTo>
                  <a:lnTo>
                    <a:pt x="13" y="14082"/>
                  </a:lnTo>
                  <a:lnTo>
                    <a:pt x="48" y="18487"/>
                  </a:lnTo>
                  <a:lnTo>
                    <a:pt x="48" y="19249"/>
                  </a:lnTo>
                  <a:cubicBezTo>
                    <a:pt x="48" y="19249"/>
                    <a:pt x="138" y="19244"/>
                    <a:pt x="304" y="19244"/>
                  </a:cubicBezTo>
                  <a:cubicBezTo>
                    <a:pt x="387" y="19244"/>
                    <a:pt x="489" y="19245"/>
                    <a:pt x="608" y="19249"/>
                  </a:cubicBezTo>
                  <a:cubicBezTo>
                    <a:pt x="834" y="19261"/>
                    <a:pt x="1108" y="19261"/>
                    <a:pt x="1429" y="19285"/>
                  </a:cubicBezTo>
                  <a:cubicBezTo>
                    <a:pt x="3799" y="19416"/>
                    <a:pt x="8609" y="19880"/>
                    <a:pt x="10942" y="21761"/>
                  </a:cubicBezTo>
                  <a:cubicBezTo>
                    <a:pt x="10942" y="21761"/>
                    <a:pt x="18098" y="27143"/>
                    <a:pt x="25231" y="27143"/>
                  </a:cubicBezTo>
                  <a:cubicBezTo>
                    <a:pt x="25254" y="27143"/>
                    <a:pt x="25278" y="27143"/>
                    <a:pt x="25301" y="27143"/>
                  </a:cubicBezTo>
                  <a:lnTo>
                    <a:pt x="42542" y="27048"/>
                  </a:lnTo>
                  <a:cubicBezTo>
                    <a:pt x="44209" y="27036"/>
                    <a:pt x="45840" y="26845"/>
                    <a:pt x="47459" y="26464"/>
                  </a:cubicBezTo>
                  <a:cubicBezTo>
                    <a:pt x="50923" y="25658"/>
                    <a:pt x="54422" y="25394"/>
                    <a:pt x="57514" y="25394"/>
                  </a:cubicBezTo>
                  <a:cubicBezTo>
                    <a:pt x="62043" y="25394"/>
                    <a:pt x="65699" y="25960"/>
                    <a:pt x="67092" y="26214"/>
                  </a:cubicBezTo>
                  <a:cubicBezTo>
                    <a:pt x="67140" y="26214"/>
                    <a:pt x="67164" y="26226"/>
                    <a:pt x="67199" y="26226"/>
                  </a:cubicBezTo>
                  <a:cubicBezTo>
                    <a:pt x="67509" y="26274"/>
                    <a:pt x="67807" y="26369"/>
                    <a:pt x="68116" y="26441"/>
                  </a:cubicBezTo>
                  <a:cubicBezTo>
                    <a:pt x="70607" y="27114"/>
                    <a:pt x="72843" y="27363"/>
                    <a:pt x="74788" y="27363"/>
                  </a:cubicBezTo>
                  <a:cubicBezTo>
                    <a:pt x="78719" y="27363"/>
                    <a:pt x="81459" y="26347"/>
                    <a:pt x="82701" y="25774"/>
                  </a:cubicBezTo>
                  <a:cubicBezTo>
                    <a:pt x="84071" y="25059"/>
                    <a:pt x="85106" y="23964"/>
                    <a:pt x="85083" y="21845"/>
                  </a:cubicBezTo>
                  <a:cubicBezTo>
                    <a:pt x="85083" y="20845"/>
                    <a:pt x="84785" y="19916"/>
                    <a:pt x="84309" y="19225"/>
                  </a:cubicBezTo>
                  <a:cubicBezTo>
                    <a:pt x="83880" y="18594"/>
                    <a:pt x="83892" y="17749"/>
                    <a:pt x="84368" y="17142"/>
                  </a:cubicBezTo>
                  <a:cubicBezTo>
                    <a:pt x="84464" y="17023"/>
                    <a:pt x="84547" y="16880"/>
                    <a:pt x="84618" y="16737"/>
                  </a:cubicBezTo>
                  <a:cubicBezTo>
                    <a:pt x="85023" y="15987"/>
                    <a:pt x="85273" y="14880"/>
                    <a:pt x="85273" y="13606"/>
                  </a:cubicBezTo>
                  <a:cubicBezTo>
                    <a:pt x="85261" y="12201"/>
                    <a:pt x="84940" y="10962"/>
                    <a:pt x="84428" y="10248"/>
                  </a:cubicBezTo>
                  <a:cubicBezTo>
                    <a:pt x="84404" y="10200"/>
                    <a:pt x="84368" y="10141"/>
                    <a:pt x="84333" y="10093"/>
                  </a:cubicBezTo>
                  <a:cubicBezTo>
                    <a:pt x="84225" y="9962"/>
                    <a:pt x="84154" y="9819"/>
                    <a:pt x="84094" y="9653"/>
                  </a:cubicBezTo>
                  <a:cubicBezTo>
                    <a:pt x="83892" y="9129"/>
                    <a:pt x="83952" y="8522"/>
                    <a:pt x="84285" y="8033"/>
                  </a:cubicBezTo>
                  <a:cubicBezTo>
                    <a:pt x="84761" y="7331"/>
                    <a:pt x="85023" y="6402"/>
                    <a:pt x="85023" y="5414"/>
                  </a:cubicBezTo>
                  <a:cubicBezTo>
                    <a:pt x="85011" y="3283"/>
                    <a:pt x="83987" y="2211"/>
                    <a:pt x="82606" y="1509"/>
                  </a:cubicBezTo>
                  <a:cubicBezTo>
                    <a:pt x="81372" y="954"/>
                    <a:pt x="78717" y="1"/>
                    <a:pt x="74906" y="1"/>
                  </a:cubicBez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6148425" y="4377800"/>
              <a:ext cx="309275" cy="281300"/>
            </a:xfrm>
            <a:custGeom>
              <a:avLst/>
              <a:gdLst/>
              <a:ahLst/>
              <a:cxnLst/>
              <a:rect l="l" t="t" r="r" b="b"/>
              <a:pathLst>
                <a:path w="12371" h="11252" extrusionOk="0">
                  <a:moveTo>
                    <a:pt x="12371" y="1"/>
                  </a:moveTo>
                  <a:cubicBezTo>
                    <a:pt x="11263" y="691"/>
                    <a:pt x="10561" y="1215"/>
                    <a:pt x="10466" y="1286"/>
                  </a:cubicBezTo>
                  <a:cubicBezTo>
                    <a:pt x="7954" y="3358"/>
                    <a:pt x="3072" y="3930"/>
                    <a:pt x="345" y="4096"/>
                  </a:cubicBezTo>
                  <a:cubicBezTo>
                    <a:pt x="226" y="4096"/>
                    <a:pt x="107" y="4108"/>
                    <a:pt x="0" y="4108"/>
                  </a:cubicBezTo>
                  <a:lnTo>
                    <a:pt x="12" y="6573"/>
                  </a:lnTo>
                  <a:lnTo>
                    <a:pt x="36" y="11252"/>
                  </a:lnTo>
                  <a:cubicBezTo>
                    <a:pt x="36" y="11252"/>
                    <a:pt x="9406" y="11252"/>
                    <a:pt x="12371" y="4727"/>
                  </a:cubicBezTo>
                  <a:lnTo>
                    <a:pt x="12371" y="1"/>
                  </a:lnTo>
                  <a:close/>
                </a:path>
              </a:pathLst>
            </a:cu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8005800" y="4258150"/>
              <a:ext cx="219675" cy="330275"/>
            </a:xfrm>
            <a:custGeom>
              <a:avLst/>
              <a:gdLst/>
              <a:ahLst/>
              <a:cxnLst/>
              <a:rect l="l" t="t" r="r" b="b"/>
              <a:pathLst>
                <a:path w="8787" h="13211" extrusionOk="0">
                  <a:moveTo>
                    <a:pt x="0" y="0"/>
                  </a:moveTo>
                  <a:lnTo>
                    <a:pt x="0" y="4965"/>
                  </a:lnTo>
                  <a:lnTo>
                    <a:pt x="0" y="9430"/>
                  </a:lnTo>
                  <a:cubicBezTo>
                    <a:pt x="2875" y="12754"/>
                    <a:pt x="6188" y="13210"/>
                    <a:pt x="7792" y="13210"/>
                  </a:cubicBezTo>
                  <a:cubicBezTo>
                    <a:pt x="8400" y="13210"/>
                    <a:pt x="8763" y="13145"/>
                    <a:pt x="8763" y="13145"/>
                  </a:cubicBezTo>
                  <a:cubicBezTo>
                    <a:pt x="8787" y="12930"/>
                    <a:pt x="8787" y="12740"/>
                    <a:pt x="8787" y="12526"/>
                  </a:cubicBezTo>
                  <a:cubicBezTo>
                    <a:pt x="8787" y="11192"/>
                    <a:pt x="8430" y="10228"/>
                    <a:pt x="8108" y="9763"/>
                  </a:cubicBezTo>
                  <a:cubicBezTo>
                    <a:pt x="8096" y="9728"/>
                    <a:pt x="8061" y="9716"/>
                    <a:pt x="8049" y="9680"/>
                  </a:cubicBezTo>
                  <a:lnTo>
                    <a:pt x="8037" y="9656"/>
                  </a:lnTo>
                  <a:cubicBezTo>
                    <a:pt x="7858" y="9430"/>
                    <a:pt x="7739" y="9180"/>
                    <a:pt x="7656" y="8942"/>
                  </a:cubicBezTo>
                  <a:cubicBezTo>
                    <a:pt x="7334" y="8073"/>
                    <a:pt x="7442" y="7096"/>
                    <a:pt x="7965" y="6322"/>
                  </a:cubicBezTo>
                  <a:cubicBezTo>
                    <a:pt x="8335" y="5775"/>
                    <a:pt x="8525" y="5060"/>
                    <a:pt x="8525" y="4310"/>
                  </a:cubicBezTo>
                  <a:cubicBezTo>
                    <a:pt x="8525" y="2893"/>
                    <a:pt x="8013" y="2048"/>
                    <a:pt x="6727" y="1393"/>
                  </a:cubicBezTo>
                  <a:cubicBezTo>
                    <a:pt x="5596" y="893"/>
                    <a:pt x="3286" y="72"/>
                    <a:pt x="0" y="0"/>
                  </a:cubicBezTo>
                  <a:close/>
                </a:path>
              </a:pathLst>
            </a:cu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7177700" y="3527700"/>
              <a:ext cx="683750" cy="760350"/>
            </a:xfrm>
            <a:custGeom>
              <a:avLst/>
              <a:gdLst/>
              <a:ahLst/>
              <a:cxnLst/>
              <a:rect l="l" t="t" r="r" b="b"/>
              <a:pathLst>
                <a:path w="27350" h="30414" extrusionOk="0">
                  <a:moveTo>
                    <a:pt x="27207" y="0"/>
                  </a:moveTo>
                  <a:cubicBezTo>
                    <a:pt x="25730" y="227"/>
                    <a:pt x="24242" y="453"/>
                    <a:pt x="22766" y="667"/>
                  </a:cubicBezTo>
                  <a:cubicBezTo>
                    <a:pt x="21885" y="810"/>
                    <a:pt x="21111" y="1310"/>
                    <a:pt x="20623" y="2060"/>
                  </a:cubicBezTo>
                  <a:cubicBezTo>
                    <a:pt x="20194" y="2715"/>
                    <a:pt x="19694" y="3453"/>
                    <a:pt x="19384" y="3822"/>
                  </a:cubicBezTo>
                  <a:cubicBezTo>
                    <a:pt x="19197" y="4052"/>
                    <a:pt x="18927" y="4290"/>
                    <a:pt x="18647" y="4290"/>
                  </a:cubicBezTo>
                  <a:cubicBezTo>
                    <a:pt x="18607" y="4290"/>
                    <a:pt x="18567" y="4285"/>
                    <a:pt x="18527" y="4275"/>
                  </a:cubicBezTo>
                  <a:cubicBezTo>
                    <a:pt x="18289" y="4215"/>
                    <a:pt x="18134" y="3965"/>
                    <a:pt x="18110" y="3703"/>
                  </a:cubicBezTo>
                  <a:cubicBezTo>
                    <a:pt x="18075" y="3465"/>
                    <a:pt x="18146" y="3215"/>
                    <a:pt x="18229" y="2977"/>
                  </a:cubicBezTo>
                  <a:lnTo>
                    <a:pt x="18718" y="1286"/>
                  </a:lnTo>
                  <a:lnTo>
                    <a:pt x="18718" y="1286"/>
                  </a:lnTo>
                  <a:cubicBezTo>
                    <a:pt x="17551" y="1465"/>
                    <a:pt x="16396" y="1655"/>
                    <a:pt x="15217" y="1822"/>
                  </a:cubicBezTo>
                  <a:cubicBezTo>
                    <a:pt x="12705" y="2143"/>
                    <a:pt x="11240" y="4656"/>
                    <a:pt x="10931" y="6084"/>
                  </a:cubicBezTo>
                  <a:cubicBezTo>
                    <a:pt x="10919" y="6180"/>
                    <a:pt x="10907" y="6251"/>
                    <a:pt x="10883" y="6323"/>
                  </a:cubicBezTo>
                  <a:cubicBezTo>
                    <a:pt x="10836" y="6561"/>
                    <a:pt x="10764" y="6787"/>
                    <a:pt x="10633" y="7001"/>
                  </a:cubicBezTo>
                  <a:cubicBezTo>
                    <a:pt x="10487" y="7216"/>
                    <a:pt x="10245" y="7399"/>
                    <a:pt x="9985" y="7399"/>
                  </a:cubicBezTo>
                  <a:cubicBezTo>
                    <a:pt x="9928" y="7399"/>
                    <a:pt x="9870" y="7390"/>
                    <a:pt x="9812" y="7370"/>
                  </a:cubicBezTo>
                  <a:cubicBezTo>
                    <a:pt x="9800" y="6382"/>
                    <a:pt x="10502" y="5525"/>
                    <a:pt x="10562" y="4537"/>
                  </a:cubicBezTo>
                  <a:cubicBezTo>
                    <a:pt x="10586" y="4001"/>
                    <a:pt x="10431" y="3489"/>
                    <a:pt x="10288" y="2953"/>
                  </a:cubicBezTo>
                  <a:cubicBezTo>
                    <a:pt x="10240" y="2977"/>
                    <a:pt x="10169" y="2989"/>
                    <a:pt x="10109" y="3025"/>
                  </a:cubicBezTo>
                  <a:cubicBezTo>
                    <a:pt x="9871" y="3108"/>
                    <a:pt x="9645" y="3215"/>
                    <a:pt x="9419" y="3334"/>
                  </a:cubicBezTo>
                  <a:cubicBezTo>
                    <a:pt x="7788" y="4156"/>
                    <a:pt x="6407" y="5406"/>
                    <a:pt x="5240" y="6799"/>
                  </a:cubicBezTo>
                  <a:cubicBezTo>
                    <a:pt x="4978" y="7120"/>
                    <a:pt x="4704" y="7442"/>
                    <a:pt x="4418" y="7787"/>
                  </a:cubicBezTo>
                  <a:cubicBezTo>
                    <a:pt x="3478" y="8930"/>
                    <a:pt x="2954" y="10371"/>
                    <a:pt x="3013" y="11847"/>
                  </a:cubicBezTo>
                  <a:cubicBezTo>
                    <a:pt x="3049" y="12561"/>
                    <a:pt x="3132" y="13264"/>
                    <a:pt x="3323" y="13978"/>
                  </a:cubicBezTo>
                  <a:cubicBezTo>
                    <a:pt x="3311" y="13978"/>
                    <a:pt x="3311" y="13966"/>
                    <a:pt x="3299" y="13966"/>
                  </a:cubicBezTo>
                  <a:cubicBezTo>
                    <a:pt x="2620" y="13704"/>
                    <a:pt x="2466" y="12835"/>
                    <a:pt x="2204" y="12145"/>
                  </a:cubicBezTo>
                  <a:cubicBezTo>
                    <a:pt x="2085" y="11859"/>
                    <a:pt x="1942" y="11609"/>
                    <a:pt x="1799" y="11347"/>
                  </a:cubicBezTo>
                  <a:cubicBezTo>
                    <a:pt x="751" y="13038"/>
                    <a:pt x="1" y="14824"/>
                    <a:pt x="13" y="16514"/>
                  </a:cubicBezTo>
                  <a:cubicBezTo>
                    <a:pt x="37" y="20491"/>
                    <a:pt x="4668" y="19729"/>
                    <a:pt x="7061" y="22289"/>
                  </a:cubicBezTo>
                  <a:cubicBezTo>
                    <a:pt x="9014" y="24372"/>
                    <a:pt x="8752" y="28861"/>
                    <a:pt x="11741" y="29968"/>
                  </a:cubicBezTo>
                  <a:cubicBezTo>
                    <a:pt x="12549" y="30266"/>
                    <a:pt x="13405" y="30413"/>
                    <a:pt x="14261" y="30413"/>
                  </a:cubicBezTo>
                  <a:cubicBezTo>
                    <a:pt x="14945" y="30413"/>
                    <a:pt x="15628" y="30320"/>
                    <a:pt x="16289" y="30135"/>
                  </a:cubicBezTo>
                  <a:cubicBezTo>
                    <a:pt x="16098" y="30064"/>
                    <a:pt x="15920" y="29992"/>
                    <a:pt x="15741" y="29897"/>
                  </a:cubicBezTo>
                  <a:cubicBezTo>
                    <a:pt x="15455" y="29766"/>
                    <a:pt x="15181" y="29611"/>
                    <a:pt x="14967" y="29397"/>
                  </a:cubicBezTo>
                  <a:cubicBezTo>
                    <a:pt x="14765" y="29159"/>
                    <a:pt x="14646" y="28813"/>
                    <a:pt x="14765" y="28528"/>
                  </a:cubicBezTo>
                  <a:cubicBezTo>
                    <a:pt x="14891" y="28195"/>
                    <a:pt x="15272" y="28039"/>
                    <a:pt x="15619" y="28039"/>
                  </a:cubicBezTo>
                  <a:cubicBezTo>
                    <a:pt x="15632" y="28039"/>
                    <a:pt x="15645" y="28039"/>
                    <a:pt x="15658" y="28040"/>
                  </a:cubicBezTo>
                  <a:cubicBezTo>
                    <a:pt x="16027" y="28040"/>
                    <a:pt x="16372" y="28182"/>
                    <a:pt x="16729" y="28278"/>
                  </a:cubicBezTo>
                  <a:cubicBezTo>
                    <a:pt x="17076" y="28370"/>
                    <a:pt x="17430" y="28412"/>
                    <a:pt x="17785" y="28412"/>
                  </a:cubicBezTo>
                  <a:cubicBezTo>
                    <a:pt x="18442" y="28412"/>
                    <a:pt x="19103" y="28267"/>
                    <a:pt x="19730" y="28028"/>
                  </a:cubicBezTo>
                  <a:cubicBezTo>
                    <a:pt x="21051" y="26611"/>
                    <a:pt x="21873" y="24765"/>
                    <a:pt x="22587" y="22944"/>
                  </a:cubicBezTo>
                  <a:cubicBezTo>
                    <a:pt x="22873" y="22277"/>
                    <a:pt x="23123" y="21610"/>
                    <a:pt x="23373" y="20920"/>
                  </a:cubicBezTo>
                  <a:cubicBezTo>
                    <a:pt x="23320" y="20910"/>
                    <a:pt x="23248" y="20906"/>
                    <a:pt x="23159" y="20906"/>
                  </a:cubicBezTo>
                  <a:cubicBezTo>
                    <a:pt x="22486" y="20906"/>
                    <a:pt x="20906" y="21160"/>
                    <a:pt x="20432" y="21265"/>
                  </a:cubicBezTo>
                  <a:cubicBezTo>
                    <a:pt x="20309" y="21289"/>
                    <a:pt x="20179" y="21303"/>
                    <a:pt x="20049" y="21303"/>
                  </a:cubicBezTo>
                  <a:cubicBezTo>
                    <a:pt x="19613" y="21303"/>
                    <a:pt x="19175" y="21153"/>
                    <a:pt x="18991" y="20777"/>
                  </a:cubicBezTo>
                  <a:cubicBezTo>
                    <a:pt x="18789" y="20420"/>
                    <a:pt x="18908" y="19967"/>
                    <a:pt x="19182" y="19658"/>
                  </a:cubicBezTo>
                  <a:cubicBezTo>
                    <a:pt x="19432" y="19348"/>
                    <a:pt x="19825" y="19169"/>
                    <a:pt x="20194" y="19038"/>
                  </a:cubicBezTo>
                  <a:cubicBezTo>
                    <a:pt x="21111" y="18693"/>
                    <a:pt x="22111" y="18586"/>
                    <a:pt x="23051" y="18324"/>
                  </a:cubicBezTo>
                  <a:cubicBezTo>
                    <a:pt x="23552" y="18193"/>
                    <a:pt x="24052" y="17979"/>
                    <a:pt x="24492" y="17705"/>
                  </a:cubicBezTo>
                  <a:cubicBezTo>
                    <a:pt x="25421" y="14871"/>
                    <a:pt x="26171" y="11978"/>
                    <a:pt x="26671" y="9061"/>
                  </a:cubicBezTo>
                  <a:lnTo>
                    <a:pt x="26671" y="9061"/>
                  </a:lnTo>
                  <a:cubicBezTo>
                    <a:pt x="26207" y="9228"/>
                    <a:pt x="25778" y="9359"/>
                    <a:pt x="25552" y="9466"/>
                  </a:cubicBezTo>
                  <a:cubicBezTo>
                    <a:pt x="25254" y="9597"/>
                    <a:pt x="24956" y="9740"/>
                    <a:pt x="24671" y="9763"/>
                  </a:cubicBezTo>
                  <a:cubicBezTo>
                    <a:pt x="24349" y="9752"/>
                    <a:pt x="24016" y="9561"/>
                    <a:pt x="23956" y="9240"/>
                  </a:cubicBezTo>
                  <a:cubicBezTo>
                    <a:pt x="23873" y="8799"/>
                    <a:pt x="24349" y="8454"/>
                    <a:pt x="24766" y="8263"/>
                  </a:cubicBezTo>
                  <a:cubicBezTo>
                    <a:pt x="25195" y="8049"/>
                    <a:pt x="26111" y="7489"/>
                    <a:pt x="26969" y="7216"/>
                  </a:cubicBezTo>
                  <a:cubicBezTo>
                    <a:pt x="27266" y="4834"/>
                    <a:pt x="27350" y="2417"/>
                    <a:pt x="27207" y="0"/>
                  </a:cubicBezTo>
                  <a:close/>
                </a:path>
              </a:pathLst>
            </a:custGeom>
            <a:solidFill>
              <a:srgbClr val="34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7380125" y="3614025"/>
              <a:ext cx="409600" cy="434300"/>
            </a:xfrm>
            <a:custGeom>
              <a:avLst/>
              <a:gdLst/>
              <a:ahLst/>
              <a:cxnLst/>
              <a:rect l="l" t="t" r="r" b="b"/>
              <a:pathLst>
                <a:path w="16384" h="17372" extrusionOk="0">
                  <a:moveTo>
                    <a:pt x="16383" y="0"/>
                  </a:moveTo>
                  <a:lnTo>
                    <a:pt x="11764" y="3846"/>
                  </a:lnTo>
                  <a:cubicBezTo>
                    <a:pt x="10216" y="5120"/>
                    <a:pt x="8704" y="6418"/>
                    <a:pt x="7227" y="7787"/>
                  </a:cubicBezTo>
                  <a:cubicBezTo>
                    <a:pt x="5775" y="9168"/>
                    <a:pt x="4358" y="10609"/>
                    <a:pt x="3108" y="12204"/>
                  </a:cubicBezTo>
                  <a:cubicBezTo>
                    <a:pt x="1858" y="13788"/>
                    <a:pt x="774" y="15514"/>
                    <a:pt x="0" y="17371"/>
                  </a:cubicBezTo>
                  <a:cubicBezTo>
                    <a:pt x="1084" y="15669"/>
                    <a:pt x="2298" y="14109"/>
                    <a:pt x="3632" y="12633"/>
                  </a:cubicBezTo>
                  <a:cubicBezTo>
                    <a:pt x="4953" y="11168"/>
                    <a:pt x="6370" y="9763"/>
                    <a:pt x="7823" y="8406"/>
                  </a:cubicBezTo>
                  <a:lnTo>
                    <a:pt x="12216" y="4334"/>
                  </a:lnTo>
                  <a:cubicBezTo>
                    <a:pt x="13669" y="2965"/>
                    <a:pt x="15097" y="1548"/>
                    <a:pt x="16383" y="0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7360175" y="3726525"/>
              <a:ext cx="47350" cy="209875"/>
            </a:xfrm>
            <a:custGeom>
              <a:avLst/>
              <a:gdLst/>
              <a:ahLst/>
              <a:cxnLst/>
              <a:rect l="l" t="t" r="r" b="b"/>
              <a:pathLst>
                <a:path w="1894" h="8395" extrusionOk="0">
                  <a:moveTo>
                    <a:pt x="512" y="1"/>
                  </a:moveTo>
                  <a:cubicBezTo>
                    <a:pt x="179" y="656"/>
                    <a:pt x="36" y="1406"/>
                    <a:pt x="24" y="2156"/>
                  </a:cubicBezTo>
                  <a:cubicBezTo>
                    <a:pt x="1" y="2894"/>
                    <a:pt x="96" y="3644"/>
                    <a:pt x="239" y="4358"/>
                  </a:cubicBezTo>
                  <a:cubicBezTo>
                    <a:pt x="405" y="5073"/>
                    <a:pt x="620" y="5751"/>
                    <a:pt x="870" y="6442"/>
                  </a:cubicBezTo>
                  <a:cubicBezTo>
                    <a:pt x="1120" y="7121"/>
                    <a:pt x="1417" y="7823"/>
                    <a:pt x="1894" y="8395"/>
                  </a:cubicBezTo>
                  <a:cubicBezTo>
                    <a:pt x="1751" y="7680"/>
                    <a:pt x="1655" y="6990"/>
                    <a:pt x="1525" y="6275"/>
                  </a:cubicBezTo>
                  <a:cubicBezTo>
                    <a:pt x="1405" y="5561"/>
                    <a:pt x="1251" y="4858"/>
                    <a:pt x="1108" y="4180"/>
                  </a:cubicBezTo>
                  <a:cubicBezTo>
                    <a:pt x="953" y="3489"/>
                    <a:pt x="810" y="2811"/>
                    <a:pt x="703" y="2120"/>
                  </a:cubicBezTo>
                  <a:cubicBezTo>
                    <a:pt x="596" y="1429"/>
                    <a:pt x="536" y="739"/>
                    <a:pt x="512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7535500" y="3669675"/>
              <a:ext cx="24125" cy="112550"/>
            </a:xfrm>
            <a:custGeom>
              <a:avLst/>
              <a:gdLst/>
              <a:ahLst/>
              <a:cxnLst/>
              <a:rect l="l" t="t" r="r" b="b"/>
              <a:pathLst>
                <a:path w="965" h="4502" extrusionOk="0">
                  <a:moveTo>
                    <a:pt x="655" y="1"/>
                  </a:moveTo>
                  <a:cubicBezTo>
                    <a:pt x="381" y="334"/>
                    <a:pt x="238" y="715"/>
                    <a:pt x="131" y="1108"/>
                  </a:cubicBezTo>
                  <a:cubicBezTo>
                    <a:pt x="48" y="1489"/>
                    <a:pt x="0" y="1894"/>
                    <a:pt x="24" y="2299"/>
                  </a:cubicBezTo>
                  <a:cubicBezTo>
                    <a:pt x="60" y="2703"/>
                    <a:pt x="131" y="3096"/>
                    <a:pt x="286" y="3477"/>
                  </a:cubicBezTo>
                  <a:cubicBezTo>
                    <a:pt x="429" y="3846"/>
                    <a:pt x="619" y="4204"/>
                    <a:pt x="917" y="4501"/>
                  </a:cubicBezTo>
                  <a:cubicBezTo>
                    <a:pt x="965" y="4084"/>
                    <a:pt x="953" y="3715"/>
                    <a:pt x="941" y="3322"/>
                  </a:cubicBezTo>
                  <a:cubicBezTo>
                    <a:pt x="941" y="2953"/>
                    <a:pt x="905" y="2596"/>
                    <a:pt x="893" y="2239"/>
                  </a:cubicBezTo>
                  <a:cubicBezTo>
                    <a:pt x="881" y="1882"/>
                    <a:pt x="846" y="1525"/>
                    <a:pt x="822" y="1156"/>
                  </a:cubicBezTo>
                  <a:cubicBezTo>
                    <a:pt x="786" y="798"/>
                    <a:pt x="738" y="417"/>
                    <a:pt x="655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7638175" y="3837225"/>
              <a:ext cx="106900" cy="26300"/>
            </a:xfrm>
            <a:custGeom>
              <a:avLst/>
              <a:gdLst/>
              <a:ahLst/>
              <a:cxnLst/>
              <a:rect l="l" t="t" r="r" b="b"/>
              <a:pathLst>
                <a:path w="4276" h="1052" extrusionOk="0">
                  <a:moveTo>
                    <a:pt x="492" y="0"/>
                  </a:moveTo>
                  <a:cubicBezTo>
                    <a:pt x="335" y="0"/>
                    <a:pt x="172" y="4"/>
                    <a:pt x="1" y="14"/>
                  </a:cubicBezTo>
                  <a:cubicBezTo>
                    <a:pt x="275" y="335"/>
                    <a:pt x="608" y="538"/>
                    <a:pt x="977" y="692"/>
                  </a:cubicBezTo>
                  <a:cubicBezTo>
                    <a:pt x="1323" y="835"/>
                    <a:pt x="1704" y="931"/>
                    <a:pt x="2073" y="990"/>
                  </a:cubicBezTo>
                  <a:cubicBezTo>
                    <a:pt x="2299" y="1028"/>
                    <a:pt x="2530" y="1051"/>
                    <a:pt x="2771" y="1051"/>
                  </a:cubicBezTo>
                  <a:cubicBezTo>
                    <a:pt x="2911" y="1051"/>
                    <a:pt x="3055" y="1043"/>
                    <a:pt x="3204" y="1026"/>
                  </a:cubicBezTo>
                  <a:cubicBezTo>
                    <a:pt x="3585" y="990"/>
                    <a:pt x="4049" y="823"/>
                    <a:pt x="4275" y="466"/>
                  </a:cubicBezTo>
                  <a:lnTo>
                    <a:pt x="4275" y="466"/>
                  </a:lnTo>
                  <a:cubicBezTo>
                    <a:pt x="4221" y="469"/>
                    <a:pt x="4169" y="471"/>
                    <a:pt x="4117" y="471"/>
                  </a:cubicBezTo>
                  <a:cubicBezTo>
                    <a:pt x="3787" y="471"/>
                    <a:pt x="3516" y="409"/>
                    <a:pt x="3228" y="347"/>
                  </a:cubicBezTo>
                  <a:cubicBezTo>
                    <a:pt x="2906" y="252"/>
                    <a:pt x="2549" y="169"/>
                    <a:pt x="2192" y="121"/>
                  </a:cubicBezTo>
                  <a:cubicBezTo>
                    <a:pt x="1835" y="61"/>
                    <a:pt x="1477" y="38"/>
                    <a:pt x="1120" y="14"/>
                  </a:cubicBezTo>
                  <a:cubicBezTo>
                    <a:pt x="914" y="7"/>
                    <a:pt x="708" y="0"/>
                    <a:pt x="492" y="0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476250" y="4028650"/>
              <a:ext cx="172375" cy="88950"/>
            </a:xfrm>
            <a:custGeom>
              <a:avLst/>
              <a:gdLst/>
              <a:ahLst/>
              <a:cxnLst/>
              <a:rect l="l" t="t" r="r" b="b"/>
              <a:pathLst>
                <a:path w="6895" h="3558" extrusionOk="0">
                  <a:moveTo>
                    <a:pt x="1" y="1"/>
                  </a:moveTo>
                  <a:cubicBezTo>
                    <a:pt x="227" y="655"/>
                    <a:pt x="525" y="1286"/>
                    <a:pt x="1001" y="1846"/>
                  </a:cubicBezTo>
                  <a:cubicBezTo>
                    <a:pt x="1454" y="2406"/>
                    <a:pt x="2073" y="2870"/>
                    <a:pt x="2739" y="3132"/>
                  </a:cubicBezTo>
                  <a:cubicBezTo>
                    <a:pt x="3418" y="3418"/>
                    <a:pt x="4132" y="3525"/>
                    <a:pt x="4823" y="3549"/>
                  </a:cubicBezTo>
                  <a:cubicBezTo>
                    <a:pt x="4941" y="3555"/>
                    <a:pt x="5059" y="3558"/>
                    <a:pt x="5177" y="3558"/>
                  </a:cubicBezTo>
                  <a:cubicBezTo>
                    <a:pt x="5757" y="3558"/>
                    <a:pt x="6330" y="3485"/>
                    <a:pt x="6895" y="3346"/>
                  </a:cubicBezTo>
                  <a:cubicBezTo>
                    <a:pt x="6228" y="3156"/>
                    <a:pt x="5561" y="3037"/>
                    <a:pt x="4918" y="2882"/>
                  </a:cubicBezTo>
                  <a:cubicBezTo>
                    <a:pt x="4263" y="2739"/>
                    <a:pt x="3656" y="2572"/>
                    <a:pt x="3073" y="2334"/>
                  </a:cubicBezTo>
                  <a:cubicBezTo>
                    <a:pt x="2489" y="2096"/>
                    <a:pt x="1954" y="1798"/>
                    <a:pt x="1477" y="1382"/>
                  </a:cubicBezTo>
                  <a:cubicBezTo>
                    <a:pt x="989" y="965"/>
                    <a:pt x="525" y="453"/>
                    <a:pt x="1" y="1"/>
                  </a:cubicBezTo>
                  <a:close/>
                </a:path>
              </a:pathLst>
            </a:custGeom>
            <a:solidFill>
              <a:srgbClr val="15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6270450" y="4377575"/>
              <a:ext cx="498300" cy="617875"/>
            </a:xfrm>
            <a:custGeom>
              <a:avLst/>
              <a:gdLst/>
              <a:ahLst/>
              <a:cxnLst/>
              <a:rect l="l" t="t" r="r" b="b"/>
              <a:pathLst>
                <a:path w="19932" h="24715" extrusionOk="0">
                  <a:moveTo>
                    <a:pt x="16789" y="1"/>
                  </a:moveTo>
                  <a:cubicBezTo>
                    <a:pt x="15939" y="1"/>
                    <a:pt x="15288" y="129"/>
                    <a:pt x="15288" y="129"/>
                  </a:cubicBezTo>
                  <a:cubicBezTo>
                    <a:pt x="12621" y="688"/>
                    <a:pt x="10824" y="1772"/>
                    <a:pt x="8990" y="3510"/>
                  </a:cubicBezTo>
                  <a:cubicBezTo>
                    <a:pt x="9087" y="3508"/>
                    <a:pt x="9184" y="3507"/>
                    <a:pt x="9282" y="3507"/>
                  </a:cubicBezTo>
                  <a:cubicBezTo>
                    <a:pt x="9736" y="3507"/>
                    <a:pt x="10194" y="3528"/>
                    <a:pt x="10645" y="3558"/>
                  </a:cubicBezTo>
                  <a:cubicBezTo>
                    <a:pt x="10693" y="3748"/>
                    <a:pt x="10597" y="3962"/>
                    <a:pt x="10466" y="4093"/>
                  </a:cubicBezTo>
                  <a:cubicBezTo>
                    <a:pt x="10312" y="4224"/>
                    <a:pt x="10133" y="4320"/>
                    <a:pt x="9942" y="4391"/>
                  </a:cubicBezTo>
                  <a:cubicBezTo>
                    <a:pt x="9561" y="4534"/>
                    <a:pt x="9157" y="4641"/>
                    <a:pt x="8740" y="4713"/>
                  </a:cubicBezTo>
                  <a:cubicBezTo>
                    <a:pt x="8383" y="4772"/>
                    <a:pt x="8037" y="4808"/>
                    <a:pt x="7680" y="4867"/>
                  </a:cubicBezTo>
                  <a:cubicBezTo>
                    <a:pt x="5954" y="6796"/>
                    <a:pt x="4704" y="9142"/>
                    <a:pt x="3680" y="11535"/>
                  </a:cubicBezTo>
                  <a:cubicBezTo>
                    <a:pt x="4263" y="11344"/>
                    <a:pt x="4835" y="11166"/>
                    <a:pt x="5430" y="10963"/>
                  </a:cubicBezTo>
                  <a:lnTo>
                    <a:pt x="5430" y="10963"/>
                  </a:lnTo>
                  <a:cubicBezTo>
                    <a:pt x="4739" y="12178"/>
                    <a:pt x="3787" y="13249"/>
                    <a:pt x="2680" y="14095"/>
                  </a:cubicBezTo>
                  <a:cubicBezTo>
                    <a:pt x="1429" y="17536"/>
                    <a:pt x="525" y="21107"/>
                    <a:pt x="1" y="24715"/>
                  </a:cubicBezTo>
                  <a:cubicBezTo>
                    <a:pt x="1108" y="22131"/>
                    <a:pt x="3406" y="20238"/>
                    <a:pt x="5811" y="18762"/>
                  </a:cubicBezTo>
                  <a:cubicBezTo>
                    <a:pt x="5894" y="18702"/>
                    <a:pt x="5990" y="18667"/>
                    <a:pt x="6073" y="18607"/>
                  </a:cubicBezTo>
                  <a:cubicBezTo>
                    <a:pt x="6228" y="17250"/>
                    <a:pt x="6359" y="15881"/>
                    <a:pt x="6942" y="14654"/>
                  </a:cubicBezTo>
                  <a:cubicBezTo>
                    <a:pt x="7502" y="15571"/>
                    <a:pt x="7609" y="16643"/>
                    <a:pt x="7597" y="17726"/>
                  </a:cubicBezTo>
                  <a:cubicBezTo>
                    <a:pt x="9454" y="16678"/>
                    <a:pt x="11347" y="15690"/>
                    <a:pt x="13026" y="14392"/>
                  </a:cubicBezTo>
                  <a:cubicBezTo>
                    <a:pt x="13752" y="13821"/>
                    <a:pt x="14419" y="13214"/>
                    <a:pt x="15050" y="12547"/>
                  </a:cubicBezTo>
                  <a:cubicBezTo>
                    <a:pt x="15312" y="11106"/>
                    <a:pt x="15538" y="9654"/>
                    <a:pt x="15717" y="8213"/>
                  </a:cubicBezTo>
                  <a:cubicBezTo>
                    <a:pt x="16312" y="8701"/>
                    <a:pt x="16658" y="9439"/>
                    <a:pt x="16908" y="10177"/>
                  </a:cubicBezTo>
                  <a:cubicBezTo>
                    <a:pt x="18705" y="7451"/>
                    <a:pt x="19801" y="4260"/>
                    <a:pt x="19932" y="998"/>
                  </a:cubicBezTo>
                  <a:cubicBezTo>
                    <a:pt x="19119" y="185"/>
                    <a:pt x="17810" y="1"/>
                    <a:pt x="16789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352900" y="4414125"/>
              <a:ext cx="386975" cy="408400"/>
            </a:xfrm>
            <a:custGeom>
              <a:avLst/>
              <a:gdLst/>
              <a:ahLst/>
              <a:cxnLst/>
              <a:rect l="l" t="t" r="r" b="b"/>
              <a:pathLst>
                <a:path w="15479" h="16336" extrusionOk="0">
                  <a:moveTo>
                    <a:pt x="15479" y="0"/>
                  </a:moveTo>
                  <a:cubicBezTo>
                    <a:pt x="13848" y="965"/>
                    <a:pt x="12336" y="2096"/>
                    <a:pt x="10859" y="3286"/>
                  </a:cubicBezTo>
                  <a:cubicBezTo>
                    <a:pt x="9395" y="4489"/>
                    <a:pt x="8014" y="5798"/>
                    <a:pt x="6704" y="7168"/>
                  </a:cubicBezTo>
                  <a:cubicBezTo>
                    <a:pt x="5406" y="8549"/>
                    <a:pt x="4168" y="10001"/>
                    <a:pt x="3049" y="11525"/>
                  </a:cubicBezTo>
                  <a:cubicBezTo>
                    <a:pt x="1918" y="13061"/>
                    <a:pt x="882" y="14657"/>
                    <a:pt x="1" y="16335"/>
                  </a:cubicBezTo>
                  <a:cubicBezTo>
                    <a:pt x="1191" y="14859"/>
                    <a:pt x="2370" y="13395"/>
                    <a:pt x="3573" y="11966"/>
                  </a:cubicBezTo>
                  <a:cubicBezTo>
                    <a:pt x="4799" y="10537"/>
                    <a:pt x="6049" y="9132"/>
                    <a:pt x="7347" y="7775"/>
                  </a:cubicBezTo>
                  <a:cubicBezTo>
                    <a:pt x="8621" y="6429"/>
                    <a:pt x="9966" y="5096"/>
                    <a:pt x="11312" y="3810"/>
                  </a:cubicBezTo>
                  <a:cubicBezTo>
                    <a:pt x="12669" y="2512"/>
                    <a:pt x="14074" y="1250"/>
                    <a:pt x="15479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6573775" y="4575450"/>
              <a:ext cx="24425" cy="84550"/>
            </a:xfrm>
            <a:custGeom>
              <a:avLst/>
              <a:gdLst/>
              <a:ahLst/>
              <a:cxnLst/>
              <a:rect l="l" t="t" r="r" b="b"/>
              <a:pathLst>
                <a:path w="977" h="3382" extrusionOk="0">
                  <a:moveTo>
                    <a:pt x="834" y="0"/>
                  </a:moveTo>
                  <a:cubicBezTo>
                    <a:pt x="584" y="226"/>
                    <a:pt x="429" y="488"/>
                    <a:pt x="310" y="774"/>
                  </a:cubicBezTo>
                  <a:cubicBezTo>
                    <a:pt x="191" y="1048"/>
                    <a:pt x="95" y="1322"/>
                    <a:pt x="60" y="1608"/>
                  </a:cubicBezTo>
                  <a:cubicBezTo>
                    <a:pt x="12" y="1893"/>
                    <a:pt x="0" y="2191"/>
                    <a:pt x="24" y="2489"/>
                  </a:cubicBezTo>
                  <a:cubicBezTo>
                    <a:pt x="60" y="2786"/>
                    <a:pt x="119" y="3084"/>
                    <a:pt x="274" y="3382"/>
                  </a:cubicBezTo>
                  <a:cubicBezTo>
                    <a:pt x="488" y="3108"/>
                    <a:pt x="607" y="2846"/>
                    <a:pt x="715" y="2572"/>
                  </a:cubicBezTo>
                  <a:cubicBezTo>
                    <a:pt x="798" y="2310"/>
                    <a:pt x="869" y="2036"/>
                    <a:pt x="917" y="1762"/>
                  </a:cubicBezTo>
                  <a:cubicBezTo>
                    <a:pt x="965" y="1477"/>
                    <a:pt x="977" y="1191"/>
                    <a:pt x="977" y="905"/>
                  </a:cubicBezTo>
                  <a:cubicBezTo>
                    <a:pt x="965" y="607"/>
                    <a:pt x="929" y="334"/>
                    <a:pt x="83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6690150" y="4457875"/>
              <a:ext cx="24725" cy="84550"/>
            </a:xfrm>
            <a:custGeom>
              <a:avLst/>
              <a:gdLst/>
              <a:ahLst/>
              <a:cxnLst/>
              <a:rect l="l" t="t" r="r" b="b"/>
              <a:pathLst>
                <a:path w="989" h="3382" extrusionOk="0">
                  <a:moveTo>
                    <a:pt x="834" y="0"/>
                  </a:moveTo>
                  <a:cubicBezTo>
                    <a:pt x="596" y="227"/>
                    <a:pt x="429" y="488"/>
                    <a:pt x="310" y="774"/>
                  </a:cubicBezTo>
                  <a:cubicBezTo>
                    <a:pt x="191" y="1048"/>
                    <a:pt x="108" y="1322"/>
                    <a:pt x="60" y="1608"/>
                  </a:cubicBezTo>
                  <a:cubicBezTo>
                    <a:pt x="12" y="1893"/>
                    <a:pt x="1" y="2191"/>
                    <a:pt x="36" y="2489"/>
                  </a:cubicBezTo>
                  <a:cubicBezTo>
                    <a:pt x="60" y="2786"/>
                    <a:pt x="120" y="3084"/>
                    <a:pt x="286" y="3382"/>
                  </a:cubicBezTo>
                  <a:cubicBezTo>
                    <a:pt x="489" y="3108"/>
                    <a:pt x="608" y="2846"/>
                    <a:pt x="715" y="2572"/>
                  </a:cubicBezTo>
                  <a:cubicBezTo>
                    <a:pt x="798" y="2310"/>
                    <a:pt x="882" y="2036"/>
                    <a:pt x="929" y="1762"/>
                  </a:cubicBezTo>
                  <a:cubicBezTo>
                    <a:pt x="965" y="1477"/>
                    <a:pt x="989" y="1191"/>
                    <a:pt x="989" y="905"/>
                  </a:cubicBezTo>
                  <a:cubicBezTo>
                    <a:pt x="965" y="608"/>
                    <a:pt x="941" y="334"/>
                    <a:pt x="83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6452925" y="4534400"/>
              <a:ext cx="78000" cy="40175"/>
            </a:xfrm>
            <a:custGeom>
              <a:avLst/>
              <a:gdLst/>
              <a:ahLst/>
              <a:cxnLst/>
              <a:rect l="l" t="t" r="r" b="b"/>
              <a:pathLst>
                <a:path w="3120" h="1607" extrusionOk="0">
                  <a:moveTo>
                    <a:pt x="2908" y="0"/>
                  </a:moveTo>
                  <a:cubicBezTo>
                    <a:pt x="2649" y="0"/>
                    <a:pt x="2412" y="47"/>
                    <a:pt x="2167" y="94"/>
                  </a:cubicBezTo>
                  <a:cubicBezTo>
                    <a:pt x="1881" y="166"/>
                    <a:pt x="1596" y="273"/>
                    <a:pt x="1346" y="404"/>
                  </a:cubicBezTo>
                  <a:cubicBezTo>
                    <a:pt x="1096" y="523"/>
                    <a:pt x="846" y="690"/>
                    <a:pt x="619" y="880"/>
                  </a:cubicBezTo>
                  <a:cubicBezTo>
                    <a:pt x="393" y="1095"/>
                    <a:pt x="167" y="1297"/>
                    <a:pt x="0" y="1595"/>
                  </a:cubicBezTo>
                  <a:cubicBezTo>
                    <a:pt x="78" y="1603"/>
                    <a:pt x="154" y="1607"/>
                    <a:pt x="229" y="1607"/>
                  </a:cubicBezTo>
                  <a:cubicBezTo>
                    <a:pt x="473" y="1607"/>
                    <a:pt x="701" y="1566"/>
                    <a:pt x="929" y="1511"/>
                  </a:cubicBezTo>
                  <a:cubicBezTo>
                    <a:pt x="1215" y="1440"/>
                    <a:pt x="1500" y="1333"/>
                    <a:pt x="1750" y="1202"/>
                  </a:cubicBezTo>
                  <a:cubicBezTo>
                    <a:pt x="2024" y="1059"/>
                    <a:pt x="2274" y="904"/>
                    <a:pt x="2501" y="702"/>
                  </a:cubicBezTo>
                  <a:cubicBezTo>
                    <a:pt x="2739" y="511"/>
                    <a:pt x="2941" y="309"/>
                    <a:pt x="3120" y="11"/>
                  </a:cubicBezTo>
                  <a:cubicBezTo>
                    <a:pt x="3047" y="4"/>
                    <a:pt x="2977" y="0"/>
                    <a:pt x="290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6594000" y="4425375"/>
              <a:ext cx="88150" cy="21900"/>
            </a:xfrm>
            <a:custGeom>
              <a:avLst/>
              <a:gdLst/>
              <a:ahLst/>
              <a:cxnLst/>
              <a:rect l="l" t="t" r="r" b="b"/>
              <a:pathLst>
                <a:path w="3526" h="876" extrusionOk="0">
                  <a:moveTo>
                    <a:pt x="1858" y="0"/>
                  </a:moveTo>
                  <a:cubicBezTo>
                    <a:pt x="1818" y="0"/>
                    <a:pt x="1779" y="1"/>
                    <a:pt x="1739" y="3"/>
                  </a:cubicBezTo>
                  <a:cubicBezTo>
                    <a:pt x="1453" y="3"/>
                    <a:pt x="1156" y="50"/>
                    <a:pt x="870" y="122"/>
                  </a:cubicBezTo>
                  <a:cubicBezTo>
                    <a:pt x="584" y="205"/>
                    <a:pt x="287" y="300"/>
                    <a:pt x="1" y="503"/>
                  </a:cubicBezTo>
                  <a:cubicBezTo>
                    <a:pt x="298" y="681"/>
                    <a:pt x="596" y="753"/>
                    <a:pt x="894" y="812"/>
                  </a:cubicBezTo>
                  <a:cubicBezTo>
                    <a:pt x="1125" y="858"/>
                    <a:pt x="1348" y="876"/>
                    <a:pt x="1576" y="876"/>
                  </a:cubicBezTo>
                  <a:cubicBezTo>
                    <a:pt x="1642" y="876"/>
                    <a:pt x="1708" y="874"/>
                    <a:pt x="1775" y="872"/>
                  </a:cubicBezTo>
                  <a:cubicBezTo>
                    <a:pt x="2073" y="860"/>
                    <a:pt x="2370" y="812"/>
                    <a:pt x="2656" y="741"/>
                  </a:cubicBezTo>
                  <a:cubicBezTo>
                    <a:pt x="2954" y="657"/>
                    <a:pt x="3239" y="562"/>
                    <a:pt x="3525" y="360"/>
                  </a:cubicBezTo>
                  <a:cubicBezTo>
                    <a:pt x="3227" y="205"/>
                    <a:pt x="2930" y="110"/>
                    <a:pt x="2608" y="62"/>
                  </a:cubicBezTo>
                  <a:cubicBezTo>
                    <a:pt x="2351" y="31"/>
                    <a:pt x="2111" y="0"/>
                    <a:pt x="185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6385050" y="4517400"/>
              <a:ext cx="76825" cy="133675"/>
            </a:xfrm>
            <a:custGeom>
              <a:avLst/>
              <a:gdLst/>
              <a:ahLst/>
              <a:cxnLst/>
              <a:rect l="l" t="t" r="r" b="b"/>
              <a:pathLst>
                <a:path w="3073" h="5347" extrusionOk="0">
                  <a:moveTo>
                    <a:pt x="3072" y="1"/>
                  </a:moveTo>
                  <a:cubicBezTo>
                    <a:pt x="2894" y="429"/>
                    <a:pt x="2596" y="822"/>
                    <a:pt x="2310" y="1191"/>
                  </a:cubicBezTo>
                  <a:cubicBezTo>
                    <a:pt x="1346" y="2453"/>
                    <a:pt x="334" y="3787"/>
                    <a:pt x="1" y="5346"/>
                  </a:cubicBezTo>
                  <a:cubicBezTo>
                    <a:pt x="370" y="4799"/>
                    <a:pt x="715" y="4227"/>
                    <a:pt x="1025" y="3644"/>
                  </a:cubicBezTo>
                  <a:cubicBezTo>
                    <a:pt x="1429" y="2906"/>
                    <a:pt x="1787" y="2120"/>
                    <a:pt x="2334" y="1477"/>
                  </a:cubicBezTo>
                  <a:cubicBezTo>
                    <a:pt x="2608" y="1179"/>
                    <a:pt x="2894" y="882"/>
                    <a:pt x="3013" y="489"/>
                  </a:cubicBezTo>
                  <a:lnTo>
                    <a:pt x="3072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293075" y="4750475"/>
              <a:ext cx="48550" cy="176225"/>
            </a:xfrm>
            <a:custGeom>
              <a:avLst/>
              <a:gdLst/>
              <a:ahLst/>
              <a:cxnLst/>
              <a:rect l="l" t="t" r="r" b="b"/>
              <a:pathLst>
                <a:path w="1942" h="7049" extrusionOk="0">
                  <a:moveTo>
                    <a:pt x="1941" y="0"/>
                  </a:moveTo>
                  <a:cubicBezTo>
                    <a:pt x="1346" y="1215"/>
                    <a:pt x="929" y="2524"/>
                    <a:pt x="703" y="3846"/>
                  </a:cubicBezTo>
                  <a:cubicBezTo>
                    <a:pt x="524" y="4941"/>
                    <a:pt x="453" y="6049"/>
                    <a:pt x="1" y="7049"/>
                  </a:cubicBezTo>
                  <a:cubicBezTo>
                    <a:pt x="179" y="6727"/>
                    <a:pt x="441" y="6441"/>
                    <a:pt x="596" y="6096"/>
                  </a:cubicBezTo>
                  <a:cubicBezTo>
                    <a:pt x="870" y="5560"/>
                    <a:pt x="882" y="4953"/>
                    <a:pt x="941" y="4370"/>
                  </a:cubicBezTo>
                  <a:cubicBezTo>
                    <a:pt x="1060" y="3036"/>
                    <a:pt x="1310" y="1679"/>
                    <a:pt x="1775" y="417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7189925" y="4356200"/>
              <a:ext cx="574800" cy="436250"/>
            </a:xfrm>
            <a:custGeom>
              <a:avLst/>
              <a:gdLst/>
              <a:ahLst/>
              <a:cxnLst/>
              <a:rect l="l" t="t" r="r" b="b"/>
              <a:pathLst>
                <a:path w="22992" h="17450" extrusionOk="0">
                  <a:moveTo>
                    <a:pt x="6193" y="1"/>
                  </a:moveTo>
                  <a:cubicBezTo>
                    <a:pt x="4959" y="1"/>
                    <a:pt x="3770" y="238"/>
                    <a:pt x="2560" y="745"/>
                  </a:cubicBezTo>
                  <a:cubicBezTo>
                    <a:pt x="2560" y="745"/>
                    <a:pt x="2559" y="745"/>
                    <a:pt x="2558" y="745"/>
                  </a:cubicBezTo>
                  <a:cubicBezTo>
                    <a:pt x="2476" y="745"/>
                    <a:pt x="1" y="1952"/>
                    <a:pt x="48" y="3627"/>
                  </a:cubicBezTo>
                  <a:cubicBezTo>
                    <a:pt x="2167" y="5425"/>
                    <a:pt x="4405" y="6913"/>
                    <a:pt x="6727" y="8104"/>
                  </a:cubicBezTo>
                  <a:cubicBezTo>
                    <a:pt x="6608" y="7484"/>
                    <a:pt x="6513" y="6865"/>
                    <a:pt x="6727" y="6282"/>
                  </a:cubicBezTo>
                  <a:cubicBezTo>
                    <a:pt x="7489" y="7222"/>
                    <a:pt x="8227" y="8163"/>
                    <a:pt x="8930" y="9116"/>
                  </a:cubicBezTo>
                  <a:cubicBezTo>
                    <a:pt x="9597" y="9377"/>
                    <a:pt x="10299" y="9651"/>
                    <a:pt x="11002" y="9878"/>
                  </a:cubicBezTo>
                  <a:cubicBezTo>
                    <a:pt x="12633" y="10413"/>
                    <a:pt x="14347" y="10806"/>
                    <a:pt x="16062" y="11437"/>
                  </a:cubicBezTo>
                  <a:cubicBezTo>
                    <a:pt x="15835" y="10568"/>
                    <a:pt x="15633" y="9675"/>
                    <a:pt x="15847" y="8842"/>
                  </a:cubicBezTo>
                  <a:lnTo>
                    <a:pt x="15847" y="8842"/>
                  </a:lnTo>
                  <a:cubicBezTo>
                    <a:pt x="16669" y="9770"/>
                    <a:pt x="17098" y="10901"/>
                    <a:pt x="17455" y="12021"/>
                  </a:cubicBezTo>
                  <a:cubicBezTo>
                    <a:pt x="17526" y="12056"/>
                    <a:pt x="17621" y="12092"/>
                    <a:pt x="17693" y="12140"/>
                  </a:cubicBezTo>
                  <a:cubicBezTo>
                    <a:pt x="19895" y="13176"/>
                    <a:pt x="22086" y="14997"/>
                    <a:pt x="22991" y="17450"/>
                  </a:cubicBezTo>
                  <a:cubicBezTo>
                    <a:pt x="22562" y="14188"/>
                    <a:pt x="21300" y="10866"/>
                    <a:pt x="19241" y="7913"/>
                  </a:cubicBezTo>
                  <a:cubicBezTo>
                    <a:pt x="18050" y="7222"/>
                    <a:pt x="16907" y="6425"/>
                    <a:pt x="15859" y="5532"/>
                  </a:cubicBezTo>
                  <a:lnTo>
                    <a:pt x="15859" y="5532"/>
                  </a:lnTo>
                  <a:cubicBezTo>
                    <a:pt x="16431" y="5591"/>
                    <a:pt x="16990" y="5663"/>
                    <a:pt x="17562" y="5746"/>
                  </a:cubicBezTo>
                  <a:cubicBezTo>
                    <a:pt x="15847" y="3782"/>
                    <a:pt x="13680" y="2079"/>
                    <a:pt x="11204" y="1079"/>
                  </a:cubicBezTo>
                  <a:cubicBezTo>
                    <a:pt x="10894" y="1138"/>
                    <a:pt x="10585" y="1210"/>
                    <a:pt x="10263" y="1281"/>
                  </a:cubicBezTo>
                  <a:cubicBezTo>
                    <a:pt x="9894" y="1365"/>
                    <a:pt x="9513" y="1400"/>
                    <a:pt x="9120" y="1436"/>
                  </a:cubicBezTo>
                  <a:cubicBezTo>
                    <a:pt x="9047" y="1441"/>
                    <a:pt x="8973" y="1446"/>
                    <a:pt x="8896" y="1446"/>
                  </a:cubicBezTo>
                  <a:cubicBezTo>
                    <a:pt x="8786" y="1446"/>
                    <a:pt x="8673" y="1436"/>
                    <a:pt x="8561" y="1400"/>
                  </a:cubicBezTo>
                  <a:cubicBezTo>
                    <a:pt x="8358" y="1365"/>
                    <a:pt x="8180" y="1234"/>
                    <a:pt x="8108" y="1079"/>
                  </a:cubicBezTo>
                  <a:cubicBezTo>
                    <a:pt x="8513" y="865"/>
                    <a:pt x="8942" y="650"/>
                    <a:pt x="9394" y="472"/>
                  </a:cubicBezTo>
                  <a:cubicBezTo>
                    <a:pt x="8271" y="164"/>
                    <a:pt x="7217" y="1"/>
                    <a:pt x="6193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7216100" y="4433425"/>
              <a:ext cx="463475" cy="201875"/>
            </a:xfrm>
            <a:custGeom>
              <a:avLst/>
              <a:gdLst/>
              <a:ahLst/>
              <a:cxnLst/>
              <a:rect l="l" t="t" r="r" b="b"/>
              <a:pathLst>
                <a:path w="18539" h="8075" extrusionOk="0">
                  <a:moveTo>
                    <a:pt x="2427" y="0"/>
                  </a:moveTo>
                  <a:cubicBezTo>
                    <a:pt x="1606" y="0"/>
                    <a:pt x="794" y="60"/>
                    <a:pt x="1" y="193"/>
                  </a:cubicBezTo>
                  <a:cubicBezTo>
                    <a:pt x="1692" y="216"/>
                    <a:pt x="3370" y="395"/>
                    <a:pt x="5037" y="728"/>
                  </a:cubicBezTo>
                  <a:cubicBezTo>
                    <a:pt x="6704" y="1050"/>
                    <a:pt x="8335" y="1562"/>
                    <a:pt x="9919" y="2228"/>
                  </a:cubicBezTo>
                  <a:cubicBezTo>
                    <a:pt x="11490" y="2883"/>
                    <a:pt x="13026" y="3717"/>
                    <a:pt x="14467" y="4705"/>
                  </a:cubicBezTo>
                  <a:cubicBezTo>
                    <a:pt x="15920" y="5693"/>
                    <a:pt x="17253" y="6824"/>
                    <a:pt x="18539" y="8074"/>
                  </a:cubicBezTo>
                  <a:cubicBezTo>
                    <a:pt x="17479" y="6646"/>
                    <a:pt x="16181" y="5372"/>
                    <a:pt x="14765" y="4264"/>
                  </a:cubicBezTo>
                  <a:cubicBezTo>
                    <a:pt x="13336" y="3181"/>
                    <a:pt x="11776" y="2288"/>
                    <a:pt x="10145" y="1586"/>
                  </a:cubicBezTo>
                  <a:cubicBezTo>
                    <a:pt x="8502" y="907"/>
                    <a:pt x="6787" y="431"/>
                    <a:pt x="5085" y="193"/>
                  </a:cubicBezTo>
                  <a:cubicBezTo>
                    <a:pt x="4198" y="69"/>
                    <a:pt x="3308" y="0"/>
                    <a:pt x="2427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7404525" y="4482875"/>
              <a:ext cx="46150" cy="57775"/>
            </a:xfrm>
            <a:custGeom>
              <a:avLst/>
              <a:gdLst/>
              <a:ahLst/>
              <a:cxnLst/>
              <a:rect l="l" t="t" r="r" b="b"/>
              <a:pathLst>
                <a:path w="1846" h="2311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262"/>
                    <a:pt x="179" y="489"/>
                    <a:pt x="298" y="703"/>
                  </a:cubicBezTo>
                  <a:cubicBezTo>
                    <a:pt x="417" y="905"/>
                    <a:pt x="548" y="1096"/>
                    <a:pt x="703" y="1298"/>
                  </a:cubicBezTo>
                  <a:cubicBezTo>
                    <a:pt x="846" y="1489"/>
                    <a:pt x="1013" y="1667"/>
                    <a:pt x="1191" y="1822"/>
                  </a:cubicBezTo>
                  <a:cubicBezTo>
                    <a:pt x="1382" y="2013"/>
                    <a:pt x="1584" y="2167"/>
                    <a:pt x="1834" y="2310"/>
                  </a:cubicBezTo>
                  <a:cubicBezTo>
                    <a:pt x="1846" y="2036"/>
                    <a:pt x="1775" y="1798"/>
                    <a:pt x="1679" y="1560"/>
                  </a:cubicBezTo>
                  <a:cubicBezTo>
                    <a:pt x="1584" y="1334"/>
                    <a:pt x="1465" y="1120"/>
                    <a:pt x="1298" y="917"/>
                  </a:cubicBezTo>
                  <a:cubicBezTo>
                    <a:pt x="1144" y="727"/>
                    <a:pt x="953" y="548"/>
                    <a:pt x="751" y="381"/>
                  </a:cubicBezTo>
                  <a:cubicBezTo>
                    <a:pt x="524" y="227"/>
                    <a:pt x="298" y="84"/>
                    <a:pt x="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7260750" y="4450725"/>
              <a:ext cx="54200" cy="48550"/>
            </a:xfrm>
            <a:custGeom>
              <a:avLst/>
              <a:gdLst/>
              <a:ahLst/>
              <a:cxnLst/>
              <a:rect l="l" t="t" r="r" b="b"/>
              <a:pathLst>
                <a:path w="2168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3"/>
                    <a:pt x="275" y="453"/>
                    <a:pt x="406" y="655"/>
                  </a:cubicBezTo>
                  <a:cubicBezTo>
                    <a:pt x="560" y="834"/>
                    <a:pt x="727" y="1001"/>
                    <a:pt x="894" y="1167"/>
                  </a:cubicBezTo>
                  <a:cubicBezTo>
                    <a:pt x="1084" y="1310"/>
                    <a:pt x="1263" y="1465"/>
                    <a:pt x="1465" y="1596"/>
                  </a:cubicBezTo>
                  <a:cubicBezTo>
                    <a:pt x="1668" y="1727"/>
                    <a:pt x="1894" y="1846"/>
                    <a:pt x="2168" y="1941"/>
                  </a:cubicBezTo>
                  <a:cubicBezTo>
                    <a:pt x="2132" y="1667"/>
                    <a:pt x="2025" y="1453"/>
                    <a:pt x="1894" y="1239"/>
                  </a:cubicBezTo>
                  <a:cubicBezTo>
                    <a:pt x="1763" y="1036"/>
                    <a:pt x="1620" y="834"/>
                    <a:pt x="1418" y="679"/>
                  </a:cubicBezTo>
                  <a:cubicBezTo>
                    <a:pt x="1239" y="513"/>
                    <a:pt x="1037" y="358"/>
                    <a:pt x="799" y="239"/>
                  </a:cubicBezTo>
                  <a:cubicBezTo>
                    <a:pt x="560" y="120"/>
                    <a:pt x="298" y="36"/>
                    <a:pt x="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7433700" y="4425350"/>
              <a:ext cx="82175" cy="19275"/>
            </a:xfrm>
            <a:custGeom>
              <a:avLst/>
              <a:gdLst/>
              <a:ahLst/>
              <a:cxnLst/>
              <a:rect l="l" t="t" r="r" b="b"/>
              <a:pathLst>
                <a:path w="3287" h="771" extrusionOk="0">
                  <a:moveTo>
                    <a:pt x="1188" y="1"/>
                  </a:moveTo>
                  <a:cubicBezTo>
                    <a:pt x="1051" y="1"/>
                    <a:pt x="917" y="9"/>
                    <a:pt x="786" y="27"/>
                  </a:cubicBezTo>
                  <a:cubicBezTo>
                    <a:pt x="512" y="51"/>
                    <a:pt x="250" y="111"/>
                    <a:pt x="0" y="242"/>
                  </a:cubicBezTo>
                  <a:cubicBezTo>
                    <a:pt x="274" y="408"/>
                    <a:pt x="548" y="516"/>
                    <a:pt x="846" y="575"/>
                  </a:cubicBezTo>
                  <a:cubicBezTo>
                    <a:pt x="1108" y="658"/>
                    <a:pt x="1393" y="706"/>
                    <a:pt x="1655" y="742"/>
                  </a:cubicBezTo>
                  <a:cubicBezTo>
                    <a:pt x="1865" y="759"/>
                    <a:pt x="2067" y="770"/>
                    <a:pt x="2264" y="770"/>
                  </a:cubicBezTo>
                  <a:cubicBezTo>
                    <a:pt x="2336" y="770"/>
                    <a:pt x="2407" y="769"/>
                    <a:pt x="2477" y="766"/>
                  </a:cubicBezTo>
                  <a:cubicBezTo>
                    <a:pt x="2751" y="754"/>
                    <a:pt x="3013" y="706"/>
                    <a:pt x="3286" y="599"/>
                  </a:cubicBezTo>
                  <a:cubicBezTo>
                    <a:pt x="3001" y="408"/>
                    <a:pt x="2715" y="289"/>
                    <a:pt x="2441" y="206"/>
                  </a:cubicBezTo>
                  <a:cubicBezTo>
                    <a:pt x="2155" y="111"/>
                    <a:pt x="1870" y="51"/>
                    <a:pt x="1608" y="27"/>
                  </a:cubicBezTo>
                  <a:cubicBezTo>
                    <a:pt x="1465" y="9"/>
                    <a:pt x="1325" y="1"/>
                    <a:pt x="1188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267300" y="4385700"/>
              <a:ext cx="64325" cy="36775"/>
            </a:xfrm>
            <a:custGeom>
              <a:avLst/>
              <a:gdLst/>
              <a:ahLst/>
              <a:cxnLst/>
              <a:rect l="l" t="t" r="r" b="b"/>
              <a:pathLst>
                <a:path w="2573" h="1471" extrusionOk="0">
                  <a:moveTo>
                    <a:pt x="2429" y="1"/>
                  </a:moveTo>
                  <a:cubicBezTo>
                    <a:pt x="2166" y="1"/>
                    <a:pt x="1928" y="54"/>
                    <a:pt x="1715" y="125"/>
                  </a:cubicBezTo>
                  <a:cubicBezTo>
                    <a:pt x="1453" y="197"/>
                    <a:pt x="1215" y="304"/>
                    <a:pt x="1013" y="423"/>
                  </a:cubicBezTo>
                  <a:cubicBezTo>
                    <a:pt x="798" y="554"/>
                    <a:pt x="608" y="697"/>
                    <a:pt x="429" y="863"/>
                  </a:cubicBezTo>
                  <a:cubicBezTo>
                    <a:pt x="251" y="1030"/>
                    <a:pt x="108" y="1220"/>
                    <a:pt x="1" y="1470"/>
                  </a:cubicBezTo>
                  <a:cubicBezTo>
                    <a:pt x="298" y="1459"/>
                    <a:pt x="560" y="1387"/>
                    <a:pt x="822" y="1316"/>
                  </a:cubicBezTo>
                  <a:cubicBezTo>
                    <a:pt x="1072" y="1220"/>
                    <a:pt x="1299" y="1113"/>
                    <a:pt x="1513" y="994"/>
                  </a:cubicBezTo>
                  <a:cubicBezTo>
                    <a:pt x="1727" y="875"/>
                    <a:pt x="1930" y="744"/>
                    <a:pt x="2108" y="578"/>
                  </a:cubicBezTo>
                  <a:cubicBezTo>
                    <a:pt x="2287" y="423"/>
                    <a:pt x="2453" y="244"/>
                    <a:pt x="2573" y="6"/>
                  </a:cubicBezTo>
                  <a:cubicBezTo>
                    <a:pt x="2524" y="2"/>
                    <a:pt x="2476" y="1"/>
                    <a:pt x="2429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7480425" y="4397150"/>
              <a:ext cx="123850" cy="93200"/>
            </a:xfrm>
            <a:custGeom>
              <a:avLst/>
              <a:gdLst/>
              <a:ahLst/>
              <a:cxnLst/>
              <a:rect l="l" t="t" r="r" b="b"/>
              <a:pathLst>
                <a:path w="4954" h="3728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120"/>
                    <a:pt x="215" y="262"/>
                    <a:pt x="310" y="393"/>
                  </a:cubicBezTo>
                  <a:cubicBezTo>
                    <a:pt x="596" y="655"/>
                    <a:pt x="977" y="810"/>
                    <a:pt x="1334" y="989"/>
                  </a:cubicBezTo>
                  <a:cubicBezTo>
                    <a:pt x="2108" y="1358"/>
                    <a:pt x="2763" y="1929"/>
                    <a:pt x="3418" y="2477"/>
                  </a:cubicBezTo>
                  <a:cubicBezTo>
                    <a:pt x="3930" y="2906"/>
                    <a:pt x="4442" y="3322"/>
                    <a:pt x="4954" y="3727"/>
                  </a:cubicBezTo>
                  <a:cubicBezTo>
                    <a:pt x="4096" y="2429"/>
                    <a:pt x="2668" y="1513"/>
                    <a:pt x="1239" y="751"/>
                  </a:cubicBezTo>
                  <a:cubicBezTo>
                    <a:pt x="810" y="524"/>
                    <a:pt x="370" y="298"/>
                    <a:pt x="1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7672725" y="4571275"/>
              <a:ext cx="70550" cy="157200"/>
            </a:xfrm>
            <a:custGeom>
              <a:avLst/>
              <a:gdLst/>
              <a:ahLst/>
              <a:cxnLst/>
              <a:rect l="l" t="t" r="r" b="b"/>
              <a:pathLst>
                <a:path w="2822" h="6288" extrusionOk="0">
                  <a:moveTo>
                    <a:pt x="0" y="1"/>
                  </a:moveTo>
                  <a:lnTo>
                    <a:pt x="0" y="1"/>
                  </a:lnTo>
                  <a:cubicBezTo>
                    <a:pt x="83" y="143"/>
                    <a:pt x="167" y="263"/>
                    <a:pt x="262" y="358"/>
                  </a:cubicBezTo>
                  <a:cubicBezTo>
                    <a:pt x="976" y="1465"/>
                    <a:pt x="1453" y="2668"/>
                    <a:pt x="1750" y="3858"/>
                  </a:cubicBezTo>
                  <a:cubicBezTo>
                    <a:pt x="1869" y="4394"/>
                    <a:pt x="1965" y="4930"/>
                    <a:pt x="2238" y="5406"/>
                  </a:cubicBezTo>
                  <a:cubicBezTo>
                    <a:pt x="2405" y="5704"/>
                    <a:pt x="2655" y="5978"/>
                    <a:pt x="2822" y="6287"/>
                  </a:cubicBezTo>
                  <a:cubicBezTo>
                    <a:pt x="2369" y="5358"/>
                    <a:pt x="2191" y="4370"/>
                    <a:pt x="1869" y="3394"/>
                  </a:cubicBezTo>
                  <a:cubicBezTo>
                    <a:pt x="1465" y="2203"/>
                    <a:pt x="822" y="1048"/>
                    <a:pt x="0" y="1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6868450" y="2939825"/>
              <a:ext cx="274175" cy="772150"/>
            </a:xfrm>
            <a:custGeom>
              <a:avLst/>
              <a:gdLst/>
              <a:ahLst/>
              <a:cxnLst/>
              <a:rect l="l" t="t" r="r" b="b"/>
              <a:pathLst>
                <a:path w="10967" h="30886" extrusionOk="0">
                  <a:moveTo>
                    <a:pt x="5942" y="1"/>
                  </a:moveTo>
                  <a:lnTo>
                    <a:pt x="5942" y="1"/>
                  </a:lnTo>
                  <a:cubicBezTo>
                    <a:pt x="6454" y="2775"/>
                    <a:pt x="5608" y="5632"/>
                    <a:pt x="4430" y="8192"/>
                  </a:cubicBezTo>
                  <a:cubicBezTo>
                    <a:pt x="4382" y="8275"/>
                    <a:pt x="4346" y="8383"/>
                    <a:pt x="4299" y="8466"/>
                  </a:cubicBezTo>
                  <a:cubicBezTo>
                    <a:pt x="4941" y="9692"/>
                    <a:pt x="5573" y="10883"/>
                    <a:pt x="5775" y="12240"/>
                  </a:cubicBezTo>
                  <a:cubicBezTo>
                    <a:pt x="4811" y="11788"/>
                    <a:pt x="4108" y="10966"/>
                    <a:pt x="3525" y="10061"/>
                  </a:cubicBezTo>
                  <a:cubicBezTo>
                    <a:pt x="2560" y="11966"/>
                    <a:pt x="1548" y="13848"/>
                    <a:pt x="881" y="15872"/>
                  </a:cubicBezTo>
                  <a:cubicBezTo>
                    <a:pt x="596" y="16729"/>
                    <a:pt x="369" y="17622"/>
                    <a:pt x="239" y="18527"/>
                  </a:cubicBezTo>
                  <a:cubicBezTo>
                    <a:pt x="798" y="19884"/>
                    <a:pt x="1405" y="21206"/>
                    <a:pt x="2084" y="22503"/>
                  </a:cubicBezTo>
                  <a:cubicBezTo>
                    <a:pt x="1310" y="22432"/>
                    <a:pt x="620" y="22015"/>
                    <a:pt x="0" y="21539"/>
                  </a:cubicBezTo>
                  <a:lnTo>
                    <a:pt x="0" y="21539"/>
                  </a:lnTo>
                  <a:cubicBezTo>
                    <a:pt x="12" y="24801"/>
                    <a:pt x="905" y="28052"/>
                    <a:pt x="2596" y="30838"/>
                  </a:cubicBezTo>
                  <a:cubicBezTo>
                    <a:pt x="2765" y="30871"/>
                    <a:pt x="2936" y="30886"/>
                    <a:pt x="3106" y="30886"/>
                  </a:cubicBezTo>
                  <a:cubicBezTo>
                    <a:pt x="5022" y="30886"/>
                    <a:pt x="6930" y="28968"/>
                    <a:pt x="6930" y="28968"/>
                  </a:cubicBezTo>
                  <a:cubicBezTo>
                    <a:pt x="8835" y="27028"/>
                    <a:pt x="9728" y="25111"/>
                    <a:pt x="10275" y="22658"/>
                  </a:cubicBezTo>
                  <a:lnTo>
                    <a:pt x="10275" y="22658"/>
                  </a:lnTo>
                  <a:cubicBezTo>
                    <a:pt x="9835" y="22968"/>
                    <a:pt x="9359" y="23265"/>
                    <a:pt x="8882" y="23527"/>
                  </a:cubicBezTo>
                  <a:cubicBezTo>
                    <a:pt x="8728" y="23396"/>
                    <a:pt x="8692" y="23170"/>
                    <a:pt x="8728" y="22980"/>
                  </a:cubicBezTo>
                  <a:cubicBezTo>
                    <a:pt x="8775" y="22789"/>
                    <a:pt x="8882" y="22610"/>
                    <a:pt x="9002" y="22444"/>
                  </a:cubicBezTo>
                  <a:cubicBezTo>
                    <a:pt x="9240" y="22099"/>
                    <a:pt x="9525" y="21789"/>
                    <a:pt x="9823" y="21491"/>
                  </a:cubicBezTo>
                  <a:cubicBezTo>
                    <a:pt x="10073" y="21253"/>
                    <a:pt x="10359" y="21027"/>
                    <a:pt x="10609" y="20777"/>
                  </a:cubicBezTo>
                  <a:cubicBezTo>
                    <a:pt x="10966" y="18205"/>
                    <a:pt x="10704" y="15574"/>
                    <a:pt x="10228" y="13014"/>
                  </a:cubicBezTo>
                  <a:cubicBezTo>
                    <a:pt x="9847" y="13490"/>
                    <a:pt x="9466" y="13978"/>
                    <a:pt x="9097" y="14455"/>
                  </a:cubicBezTo>
                  <a:cubicBezTo>
                    <a:pt x="9002" y="13050"/>
                    <a:pt x="9192" y="11645"/>
                    <a:pt x="9644" y="10311"/>
                  </a:cubicBezTo>
                  <a:cubicBezTo>
                    <a:pt x="8763" y="6763"/>
                    <a:pt x="7525" y="3287"/>
                    <a:pt x="594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6950600" y="3130325"/>
              <a:ext cx="99450" cy="555150"/>
            </a:xfrm>
            <a:custGeom>
              <a:avLst/>
              <a:gdLst/>
              <a:ahLst/>
              <a:cxnLst/>
              <a:rect l="l" t="t" r="r" b="b"/>
              <a:pathLst>
                <a:path w="3978" h="22206" extrusionOk="0">
                  <a:moveTo>
                    <a:pt x="3739" y="1"/>
                  </a:moveTo>
                  <a:cubicBezTo>
                    <a:pt x="3572" y="1894"/>
                    <a:pt x="3430" y="3763"/>
                    <a:pt x="3215" y="5620"/>
                  </a:cubicBezTo>
                  <a:cubicBezTo>
                    <a:pt x="3013" y="7490"/>
                    <a:pt x="2739" y="9347"/>
                    <a:pt x="2429" y="11192"/>
                  </a:cubicBezTo>
                  <a:cubicBezTo>
                    <a:pt x="2120" y="13038"/>
                    <a:pt x="1739" y="14883"/>
                    <a:pt x="1346" y="16717"/>
                  </a:cubicBezTo>
                  <a:cubicBezTo>
                    <a:pt x="929" y="18550"/>
                    <a:pt x="477" y="20372"/>
                    <a:pt x="1" y="22206"/>
                  </a:cubicBezTo>
                  <a:cubicBezTo>
                    <a:pt x="822" y="20491"/>
                    <a:pt x="1465" y="18693"/>
                    <a:pt x="2013" y="16884"/>
                  </a:cubicBezTo>
                  <a:cubicBezTo>
                    <a:pt x="2548" y="15062"/>
                    <a:pt x="2965" y="13216"/>
                    <a:pt x="3287" y="11347"/>
                  </a:cubicBezTo>
                  <a:cubicBezTo>
                    <a:pt x="3584" y="9466"/>
                    <a:pt x="3811" y="7573"/>
                    <a:pt x="3906" y="5692"/>
                  </a:cubicBezTo>
                  <a:cubicBezTo>
                    <a:pt x="3977" y="3787"/>
                    <a:pt x="3941" y="1894"/>
                    <a:pt x="3739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6945850" y="3392550"/>
              <a:ext cx="37825" cy="78025"/>
            </a:xfrm>
            <a:custGeom>
              <a:avLst/>
              <a:gdLst/>
              <a:ahLst/>
              <a:cxnLst/>
              <a:rect l="l" t="t" r="r" b="b"/>
              <a:pathLst>
                <a:path w="1513" h="3121" extrusionOk="0">
                  <a:moveTo>
                    <a:pt x="24" y="1"/>
                  </a:moveTo>
                  <a:cubicBezTo>
                    <a:pt x="0" y="346"/>
                    <a:pt x="60" y="632"/>
                    <a:pt x="119" y="906"/>
                  </a:cubicBezTo>
                  <a:cubicBezTo>
                    <a:pt x="191" y="1192"/>
                    <a:pt x="274" y="1465"/>
                    <a:pt x="393" y="1715"/>
                  </a:cubicBezTo>
                  <a:cubicBezTo>
                    <a:pt x="524" y="1965"/>
                    <a:pt x="655" y="2204"/>
                    <a:pt x="822" y="2442"/>
                  </a:cubicBezTo>
                  <a:cubicBezTo>
                    <a:pt x="988" y="2680"/>
                    <a:pt x="1167" y="2906"/>
                    <a:pt x="1441" y="3120"/>
                  </a:cubicBezTo>
                  <a:cubicBezTo>
                    <a:pt x="1512" y="2775"/>
                    <a:pt x="1488" y="2477"/>
                    <a:pt x="1441" y="2180"/>
                  </a:cubicBezTo>
                  <a:cubicBezTo>
                    <a:pt x="1393" y="1894"/>
                    <a:pt x="1310" y="1608"/>
                    <a:pt x="1191" y="1346"/>
                  </a:cubicBezTo>
                  <a:cubicBezTo>
                    <a:pt x="1072" y="1073"/>
                    <a:pt x="917" y="822"/>
                    <a:pt x="726" y="596"/>
                  </a:cubicBezTo>
                  <a:cubicBezTo>
                    <a:pt x="548" y="382"/>
                    <a:pt x="321" y="168"/>
                    <a:pt x="24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6914000" y="3555375"/>
              <a:ext cx="38125" cy="77725"/>
            </a:xfrm>
            <a:custGeom>
              <a:avLst/>
              <a:gdLst/>
              <a:ahLst/>
              <a:cxnLst/>
              <a:rect l="l" t="t" r="r" b="b"/>
              <a:pathLst>
                <a:path w="1525" h="3109" extrusionOk="0">
                  <a:moveTo>
                    <a:pt x="36" y="1"/>
                  </a:moveTo>
                  <a:cubicBezTo>
                    <a:pt x="0" y="334"/>
                    <a:pt x="60" y="620"/>
                    <a:pt x="119" y="906"/>
                  </a:cubicBezTo>
                  <a:cubicBezTo>
                    <a:pt x="202" y="1191"/>
                    <a:pt x="286" y="1453"/>
                    <a:pt x="405" y="1703"/>
                  </a:cubicBezTo>
                  <a:cubicBezTo>
                    <a:pt x="524" y="1965"/>
                    <a:pt x="667" y="2203"/>
                    <a:pt x="822" y="2441"/>
                  </a:cubicBezTo>
                  <a:cubicBezTo>
                    <a:pt x="1000" y="2680"/>
                    <a:pt x="1179" y="2894"/>
                    <a:pt x="1453" y="3108"/>
                  </a:cubicBezTo>
                  <a:cubicBezTo>
                    <a:pt x="1524" y="2775"/>
                    <a:pt x="1512" y="2465"/>
                    <a:pt x="1453" y="2168"/>
                  </a:cubicBezTo>
                  <a:cubicBezTo>
                    <a:pt x="1405" y="1882"/>
                    <a:pt x="1310" y="1608"/>
                    <a:pt x="1191" y="1334"/>
                  </a:cubicBezTo>
                  <a:cubicBezTo>
                    <a:pt x="1072" y="1072"/>
                    <a:pt x="929" y="810"/>
                    <a:pt x="738" y="596"/>
                  </a:cubicBezTo>
                  <a:cubicBezTo>
                    <a:pt x="560" y="370"/>
                    <a:pt x="333" y="155"/>
                    <a:pt x="36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7056575" y="3391975"/>
              <a:ext cx="43175" cy="77100"/>
            </a:xfrm>
            <a:custGeom>
              <a:avLst/>
              <a:gdLst/>
              <a:ahLst/>
              <a:cxnLst/>
              <a:rect l="l" t="t" r="r" b="b"/>
              <a:pathLst>
                <a:path w="1727" h="3084" extrusionOk="0">
                  <a:moveTo>
                    <a:pt x="1715" y="0"/>
                  </a:moveTo>
                  <a:lnTo>
                    <a:pt x="1715" y="0"/>
                  </a:lnTo>
                  <a:cubicBezTo>
                    <a:pt x="1405" y="167"/>
                    <a:pt x="1191" y="369"/>
                    <a:pt x="988" y="595"/>
                  </a:cubicBezTo>
                  <a:cubicBezTo>
                    <a:pt x="798" y="822"/>
                    <a:pt x="619" y="1072"/>
                    <a:pt x="476" y="1322"/>
                  </a:cubicBezTo>
                  <a:cubicBezTo>
                    <a:pt x="334" y="1572"/>
                    <a:pt x="226" y="1858"/>
                    <a:pt x="143" y="2143"/>
                  </a:cubicBezTo>
                  <a:cubicBezTo>
                    <a:pt x="60" y="2441"/>
                    <a:pt x="0" y="2739"/>
                    <a:pt x="24" y="3084"/>
                  </a:cubicBezTo>
                  <a:cubicBezTo>
                    <a:pt x="322" y="2905"/>
                    <a:pt x="536" y="2691"/>
                    <a:pt x="750" y="2453"/>
                  </a:cubicBezTo>
                  <a:cubicBezTo>
                    <a:pt x="941" y="2227"/>
                    <a:pt x="1119" y="1988"/>
                    <a:pt x="1250" y="1738"/>
                  </a:cubicBezTo>
                  <a:cubicBezTo>
                    <a:pt x="1405" y="1488"/>
                    <a:pt x="1512" y="1215"/>
                    <a:pt x="1596" y="941"/>
                  </a:cubicBezTo>
                  <a:cubicBezTo>
                    <a:pt x="1667" y="643"/>
                    <a:pt x="1727" y="345"/>
                    <a:pt x="1715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6999125" y="3588125"/>
              <a:ext cx="70550" cy="51525"/>
            </a:xfrm>
            <a:custGeom>
              <a:avLst/>
              <a:gdLst/>
              <a:ahLst/>
              <a:cxnLst/>
              <a:rect l="l" t="t" r="r" b="b"/>
              <a:pathLst>
                <a:path w="2822" h="2061" extrusionOk="0">
                  <a:moveTo>
                    <a:pt x="2822" y="0"/>
                  </a:moveTo>
                  <a:lnTo>
                    <a:pt x="2822" y="0"/>
                  </a:lnTo>
                  <a:cubicBezTo>
                    <a:pt x="2477" y="24"/>
                    <a:pt x="2203" y="119"/>
                    <a:pt x="1917" y="238"/>
                  </a:cubicBezTo>
                  <a:cubicBezTo>
                    <a:pt x="1643" y="358"/>
                    <a:pt x="1393" y="500"/>
                    <a:pt x="1155" y="679"/>
                  </a:cubicBezTo>
                  <a:cubicBezTo>
                    <a:pt x="917" y="858"/>
                    <a:pt x="691" y="1048"/>
                    <a:pt x="500" y="1274"/>
                  </a:cubicBezTo>
                  <a:cubicBezTo>
                    <a:pt x="310" y="1501"/>
                    <a:pt x="131" y="1751"/>
                    <a:pt x="0" y="2060"/>
                  </a:cubicBezTo>
                  <a:cubicBezTo>
                    <a:pt x="346" y="2036"/>
                    <a:pt x="631" y="1941"/>
                    <a:pt x="905" y="1810"/>
                  </a:cubicBezTo>
                  <a:cubicBezTo>
                    <a:pt x="1167" y="1691"/>
                    <a:pt x="1429" y="1548"/>
                    <a:pt x="1667" y="1381"/>
                  </a:cubicBezTo>
                  <a:cubicBezTo>
                    <a:pt x="1905" y="1203"/>
                    <a:pt x="2120" y="1012"/>
                    <a:pt x="2322" y="786"/>
                  </a:cubicBezTo>
                  <a:cubicBezTo>
                    <a:pt x="2512" y="560"/>
                    <a:pt x="2691" y="322"/>
                    <a:pt x="2822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6899700" y="3230050"/>
              <a:ext cx="51225" cy="108950"/>
            </a:xfrm>
            <a:custGeom>
              <a:avLst/>
              <a:gdLst/>
              <a:ahLst/>
              <a:cxnLst/>
              <a:rect l="l" t="t" r="r" b="b"/>
              <a:pathLst>
                <a:path w="2049" h="4358" extrusionOk="0">
                  <a:moveTo>
                    <a:pt x="2048" y="0"/>
                  </a:moveTo>
                  <a:lnTo>
                    <a:pt x="1810" y="512"/>
                  </a:lnTo>
                  <a:cubicBezTo>
                    <a:pt x="1810" y="512"/>
                    <a:pt x="905" y="2310"/>
                    <a:pt x="286" y="3560"/>
                  </a:cubicBezTo>
                  <a:cubicBezTo>
                    <a:pt x="143" y="3810"/>
                    <a:pt x="12" y="4084"/>
                    <a:pt x="1" y="4358"/>
                  </a:cubicBezTo>
                  <a:cubicBezTo>
                    <a:pt x="1096" y="3155"/>
                    <a:pt x="1834" y="1619"/>
                    <a:pt x="2048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6569900" y="3174375"/>
              <a:ext cx="498300" cy="776175"/>
            </a:xfrm>
            <a:custGeom>
              <a:avLst/>
              <a:gdLst/>
              <a:ahLst/>
              <a:cxnLst/>
              <a:rect l="l" t="t" r="r" b="b"/>
              <a:pathLst>
                <a:path w="19932" h="31047" extrusionOk="0">
                  <a:moveTo>
                    <a:pt x="917" y="1"/>
                  </a:moveTo>
                  <a:lnTo>
                    <a:pt x="917" y="1"/>
                  </a:lnTo>
                  <a:cubicBezTo>
                    <a:pt x="1298" y="1810"/>
                    <a:pt x="1179" y="3656"/>
                    <a:pt x="953" y="5501"/>
                  </a:cubicBezTo>
                  <a:cubicBezTo>
                    <a:pt x="1334" y="5835"/>
                    <a:pt x="1667" y="6204"/>
                    <a:pt x="1941" y="6609"/>
                  </a:cubicBezTo>
                  <a:cubicBezTo>
                    <a:pt x="2775" y="7871"/>
                    <a:pt x="3179" y="9371"/>
                    <a:pt x="3548" y="10847"/>
                  </a:cubicBezTo>
                  <a:cubicBezTo>
                    <a:pt x="3572" y="10966"/>
                    <a:pt x="3608" y="11097"/>
                    <a:pt x="3572" y="11216"/>
                  </a:cubicBezTo>
                  <a:cubicBezTo>
                    <a:pt x="3524" y="11477"/>
                    <a:pt x="3282" y="11576"/>
                    <a:pt x="3005" y="11576"/>
                  </a:cubicBezTo>
                  <a:cubicBezTo>
                    <a:pt x="2803" y="11576"/>
                    <a:pt x="2582" y="11523"/>
                    <a:pt x="2405" y="11443"/>
                  </a:cubicBezTo>
                  <a:cubicBezTo>
                    <a:pt x="1655" y="11097"/>
                    <a:pt x="989" y="10657"/>
                    <a:pt x="358" y="10133"/>
                  </a:cubicBezTo>
                  <a:cubicBezTo>
                    <a:pt x="84" y="12800"/>
                    <a:pt x="0" y="15491"/>
                    <a:pt x="108" y="18170"/>
                  </a:cubicBezTo>
                  <a:cubicBezTo>
                    <a:pt x="2108" y="19777"/>
                    <a:pt x="3965" y="21622"/>
                    <a:pt x="4465" y="24075"/>
                  </a:cubicBezTo>
                  <a:cubicBezTo>
                    <a:pt x="3953" y="24027"/>
                    <a:pt x="3477" y="23718"/>
                    <a:pt x="3037" y="23408"/>
                  </a:cubicBezTo>
                  <a:cubicBezTo>
                    <a:pt x="2144" y="22777"/>
                    <a:pt x="1274" y="22158"/>
                    <a:pt x="393" y="21515"/>
                  </a:cubicBezTo>
                  <a:lnTo>
                    <a:pt x="393" y="21515"/>
                  </a:lnTo>
                  <a:cubicBezTo>
                    <a:pt x="631" y="23170"/>
                    <a:pt x="1072" y="24766"/>
                    <a:pt x="1953" y="26159"/>
                  </a:cubicBezTo>
                  <a:cubicBezTo>
                    <a:pt x="3132" y="28016"/>
                    <a:pt x="4989" y="29361"/>
                    <a:pt x="7001" y="30219"/>
                  </a:cubicBezTo>
                  <a:cubicBezTo>
                    <a:pt x="8748" y="30966"/>
                    <a:pt x="11387" y="31046"/>
                    <a:pt x="12445" y="31046"/>
                  </a:cubicBezTo>
                  <a:cubicBezTo>
                    <a:pt x="12736" y="31046"/>
                    <a:pt x="12907" y="31040"/>
                    <a:pt x="12907" y="31040"/>
                  </a:cubicBezTo>
                  <a:cubicBezTo>
                    <a:pt x="16110" y="28778"/>
                    <a:pt x="18562" y="24670"/>
                    <a:pt x="19515" y="20420"/>
                  </a:cubicBezTo>
                  <a:lnTo>
                    <a:pt x="19515" y="20420"/>
                  </a:lnTo>
                  <a:cubicBezTo>
                    <a:pt x="18431" y="21491"/>
                    <a:pt x="17348" y="22539"/>
                    <a:pt x="16252" y="23611"/>
                  </a:cubicBezTo>
                  <a:cubicBezTo>
                    <a:pt x="16091" y="23781"/>
                    <a:pt x="15854" y="23959"/>
                    <a:pt x="15641" y="23959"/>
                  </a:cubicBezTo>
                  <a:cubicBezTo>
                    <a:pt x="15571" y="23959"/>
                    <a:pt x="15504" y="23940"/>
                    <a:pt x="15443" y="23896"/>
                  </a:cubicBezTo>
                  <a:cubicBezTo>
                    <a:pt x="16467" y="20956"/>
                    <a:pt x="17979" y="18181"/>
                    <a:pt x="19931" y="15729"/>
                  </a:cubicBezTo>
                  <a:cubicBezTo>
                    <a:pt x="19812" y="13883"/>
                    <a:pt x="19348" y="12109"/>
                    <a:pt x="18443" y="10609"/>
                  </a:cubicBezTo>
                  <a:cubicBezTo>
                    <a:pt x="17348" y="8752"/>
                    <a:pt x="15871" y="7228"/>
                    <a:pt x="14193" y="5954"/>
                  </a:cubicBezTo>
                  <a:cubicBezTo>
                    <a:pt x="13740" y="7514"/>
                    <a:pt x="13038" y="8990"/>
                    <a:pt x="12323" y="10431"/>
                  </a:cubicBezTo>
                  <a:cubicBezTo>
                    <a:pt x="12288" y="10514"/>
                    <a:pt x="12240" y="10609"/>
                    <a:pt x="12145" y="10621"/>
                  </a:cubicBezTo>
                  <a:cubicBezTo>
                    <a:pt x="12134" y="10624"/>
                    <a:pt x="12123" y="10625"/>
                    <a:pt x="12112" y="10625"/>
                  </a:cubicBezTo>
                  <a:cubicBezTo>
                    <a:pt x="11987" y="10625"/>
                    <a:pt x="11905" y="10443"/>
                    <a:pt x="11883" y="10311"/>
                  </a:cubicBezTo>
                  <a:cubicBezTo>
                    <a:pt x="11692" y="9121"/>
                    <a:pt x="12145" y="7930"/>
                    <a:pt x="12252" y="6740"/>
                  </a:cubicBezTo>
                  <a:cubicBezTo>
                    <a:pt x="12311" y="5978"/>
                    <a:pt x="12228" y="5204"/>
                    <a:pt x="11966" y="4466"/>
                  </a:cubicBezTo>
                  <a:cubicBezTo>
                    <a:pt x="8609" y="2465"/>
                    <a:pt x="4656" y="1156"/>
                    <a:pt x="917" y="1"/>
                  </a:cubicBezTo>
                  <a:close/>
                </a:path>
              </a:pathLst>
            </a:custGeom>
            <a:solidFill>
              <a:srgbClr val="41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6682400" y="3326175"/>
              <a:ext cx="183400" cy="493550"/>
            </a:xfrm>
            <a:custGeom>
              <a:avLst/>
              <a:gdLst/>
              <a:ahLst/>
              <a:cxnLst/>
              <a:rect l="l" t="t" r="r" b="b"/>
              <a:pathLst>
                <a:path w="7336" h="19742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1549"/>
                    <a:pt x="1751" y="3096"/>
                    <a:pt x="2525" y="4668"/>
                  </a:cubicBezTo>
                  <a:cubicBezTo>
                    <a:pt x="3287" y="6264"/>
                    <a:pt x="4001" y="7871"/>
                    <a:pt x="4597" y="9526"/>
                  </a:cubicBezTo>
                  <a:cubicBezTo>
                    <a:pt x="5204" y="11169"/>
                    <a:pt x="5728" y="12860"/>
                    <a:pt x="6168" y="14550"/>
                  </a:cubicBezTo>
                  <a:cubicBezTo>
                    <a:pt x="6621" y="16265"/>
                    <a:pt x="6966" y="17991"/>
                    <a:pt x="7288" y="19741"/>
                  </a:cubicBezTo>
                  <a:cubicBezTo>
                    <a:pt x="7335" y="17955"/>
                    <a:pt x="7169" y="16170"/>
                    <a:pt x="6847" y="14384"/>
                  </a:cubicBezTo>
                  <a:cubicBezTo>
                    <a:pt x="6514" y="12633"/>
                    <a:pt x="6026" y="10895"/>
                    <a:pt x="5418" y="9204"/>
                  </a:cubicBezTo>
                  <a:cubicBezTo>
                    <a:pt x="4787" y="7526"/>
                    <a:pt x="4025" y="5894"/>
                    <a:pt x="3120" y="4347"/>
                  </a:cubicBezTo>
                  <a:cubicBezTo>
                    <a:pt x="2227" y="2799"/>
                    <a:pt x="1192" y="1322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6899400" y="3487225"/>
              <a:ext cx="70275" cy="200050"/>
            </a:xfrm>
            <a:custGeom>
              <a:avLst/>
              <a:gdLst/>
              <a:ahLst/>
              <a:cxnLst/>
              <a:rect l="l" t="t" r="r" b="b"/>
              <a:pathLst>
                <a:path w="2811" h="8002" extrusionOk="0">
                  <a:moveTo>
                    <a:pt x="2644" y="0"/>
                  </a:moveTo>
                  <a:cubicBezTo>
                    <a:pt x="2430" y="691"/>
                    <a:pt x="2275" y="1381"/>
                    <a:pt x="2072" y="2048"/>
                  </a:cubicBezTo>
                  <a:cubicBezTo>
                    <a:pt x="1882" y="2715"/>
                    <a:pt x="1691" y="3393"/>
                    <a:pt x="1465" y="4048"/>
                  </a:cubicBezTo>
                  <a:cubicBezTo>
                    <a:pt x="1263" y="4703"/>
                    <a:pt x="1025" y="5358"/>
                    <a:pt x="763" y="6013"/>
                  </a:cubicBezTo>
                  <a:cubicBezTo>
                    <a:pt x="513" y="6668"/>
                    <a:pt x="251" y="7322"/>
                    <a:pt x="1" y="8001"/>
                  </a:cubicBezTo>
                  <a:cubicBezTo>
                    <a:pt x="548" y="7525"/>
                    <a:pt x="989" y="6953"/>
                    <a:pt x="1382" y="6322"/>
                  </a:cubicBezTo>
                  <a:cubicBezTo>
                    <a:pt x="1763" y="5703"/>
                    <a:pt x="2072" y="5025"/>
                    <a:pt x="2299" y="4334"/>
                  </a:cubicBezTo>
                  <a:cubicBezTo>
                    <a:pt x="2525" y="3632"/>
                    <a:pt x="2668" y="2917"/>
                    <a:pt x="2751" y="2179"/>
                  </a:cubicBezTo>
                  <a:cubicBezTo>
                    <a:pt x="2811" y="1453"/>
                    <a:pt x="2787" y="714"/>
                    <a:pt x="2644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6613950" y="3544075"/>
              <a:ext cx="157775" cy="164925"/>
            </a:xfrm>
            <a:custGeom>
              <a:avLst/>
              <a:gdLst/>
              <a:ahLst/>
              <a:cxnLst/>
              <a:rect l="l" t="t" r="r" b="b"/>
              <a:pathLst>
                <a:path w="6311" h="6597" extrusionOk="0">
                  <a:moveTo>
                    <a:pt x="1" y="0"/>
                  </a:moveTo>
                  <a:cubicBezTo>
                    <a:pt x="560" y="548"/>
                    <a:pt x="1120" y="1072"/>
                    <a:pt x="1667" y="1596"/>
                  </a:cubicBezTo>
                  <a:cubicBezTo>
                    <a:pt x="2215" y="2120"/>
                    <a:pt x="2739" y="2655"/>
                    <a:pt x="3251" y="3191"/>
                  </a:cubicBezTo>
                  <a:cubicBezTo>
                    <a:pt x="3775" y="3739"/>
                    <a:pt x="4287" y="4286"/>
                    <a:pt x="4787" y="4858"/>
                  </a:cubicBezTo>
                  <a:cubicBezTo>
                    <a:pt x="5299" y="5418"/>
                    <a:pt x="5775" y="6013"/>
                    <a:pt x="6311" y="6596"/>
                  </a:cubicBezTo>
                  <a:cubicBezTo>
                    <a:pt x="6085" y="5834"/>
                    <a:pt x="5739" y="5120"/>
                    <a:pt x="5335" y="4465"/>
                  </a:cubicBezTo>
                  <a:cubicBezTo>
                    <a:pt x="4930" y="3798"/>
                    <a:pt x="4442" y="3167"/>
                    <a:pt x="3894" y="2608"/>
                  </a:cubicBezTo>
                  <a:cubicBezTo>
                    <a:pt x="3346" y="2024"/>
                    <a:pt x="2751" y="1524"/>
                    <a:pt x="2096" y="1072"/>
                  </a:cubicBezTo>
                  <a:cubicBezTo>
                    <a:pt x="1441" y="631"/>
                    <a:pt x="739" y="250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6684500" y="3834875"/>
              <a:ext cx="157775" cy="63125"/>
            </a:xfrm>
            <a:custGeom>
              <a:avLst/>
              <a:gdLst/>
              <a:ahLst/>
              <a:cxnLst/>
              <a:rect l="l" t="t" r="r" b="b"/>
              <a:pathLst>
                <a:path w="6311" h="2525" extrusionOk="0">
                  <a:moveTo>
                    <a:pt x="60" y="1"/>
                  </a:moveTo>
                  <a:lnTo>
                    <a:pt x="0" y="143"/>
                  </a:lnTo>
                  <a:cubicBezTo>
                    <a:pt x="465" y="489"/>
                    <a:pt x="953" y="763"/>
                    <a:pt x="1465" y="1025"/>
                  </a:cubicBezTo>
                  <a:cubicBezTo>
                    <a:pt x="1965" y="1275"/>
                    <a:pt x="2489" y="1513"/>
                    <a:pt x="3013" y="1703"/>
                  </a:cubicBezTo>
                  <a:cubicBezTo>
                    <a:pt x="3525" y="1917"/>
                    <a:pt x="4072" y="2072"/>
                    <a:pt x="4620" y="2227"/>
                  </a:cubicBezTo>
                  <a:cubicBezTo>
                    <a:pt x="5168" y="2358"/>
                    <a:pt x="5727" y="2477"/>
                    <a:pt x="6311" y="2525"/>
                  </a:cubicBezTo>
                  <a:cubicBezTo>
                    <a:pt x="5858" y="2168"/>
                    <a:pt x="5382" y="1870"/>
                    <a:pt x="4858" y="1608"/>
                  </a:cubicBezTo>
                  <a:cubicBezTo>
                    <a:pt x="4346" y="1346"/>
                    <a:pt x="3846" y="1108"/>
                    <a:pt x="3322" y="894"/>
                  </a:cubicBezTo>
                  <a:cubicBezTo>
                    <a:pt x="2798" y="679"/>
                    <a:pt x="2263" y="513"/>
                    <a:pt x="1727" y="346"/>
                  </a:cubicBezTo>
                  <a:cubicBezTo>
                    <a:pt x="1191" y="203"/>
                    <a:pt x="643" y="84"/>
                    <a:pt x="60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6895225" y="3718500"/>
              <a:ext cx="43500" cy="158375"/>
            </a:xfrm>
            <a:custGeom>
              <a:avLst/>
              <a:gdLst/>
              <a:ahLst/>
              <a:cxnLst/>
              <a:rect l="l" t="t" r="r" b="b"/>
              <a:pathLst>
                <a:path w="1740" h="6335" extrusionOk="0">
                  <a:moveTo>
                    <a:pt x="1739" y="0"/>
                  </a:moveTo>
                  <a:cubicBezTo>
                    <a:pt x="1311" y="405"/>
                    <a:pt x="1084" y="953"/>
                    <a:pt x="882" y="1465"/>
                  </a:cubicBezTo>
                  <a:cubicBezTo>
                    <a:pt x="668" y="1989"/>
                    <a:pt x="501" y="2501"/>
                    <a:pt x="382" y="3036"/>
                  </a:cubicBezTo>
                  <a:cubicBezTo>
                    <a:pt x="251" y="3572"/>
                    <a:pt x="168" y="4108"/>
                    <a:pt x="108" y="4668"/>
                  </a:cubicBezTo>
                  <a:cubicBezTo>
                    <a:pt x="49" y="5215"/>
                    <a:pt x="25" y="5763"/>
                    <a:pt x="1" y="6334"/>
                  </a:cubicBezTo>
                  <a:cubicBezTo>
                    <a:pt x="370" y="5882"/>
                    <a:pt x="584" y="5346"/>
                    <a:pt x="763" y="4822"/>
                  </a:cubicBezTo>
                  <a:cubicBezTo>
                    <a:pt x="953" y="4310"/>
                    <a:pt x="1120" y="3786"/>
                    <a:pt x="1239" y="3251"/>
                  </a:cubicBezTo>
                  <a:cubicBezTo>
                    <a:pt x="1370" y="2715"/>
                    <a:pt x="1454" y="2179"/>
                    <a:pt x="1537" y="1643"/>
                  </a:cubicBezTo>
                  <a:cubicBezTo>
                    <a:pt x="1620" y="1096"/>
                    <a:pt x="1632" y="560"/>
                    <a:pt x="1739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6784800" y="3299400"/>
              <a:ext cx="38125" cy="184575"/>
            </a:xfrm>
            <a:custGeom>
              <a:avLst/>
              <a:gdLst/>
              <a:ahLst/>
              <a:cxnLst/>
              <a:rect l="l" t="t" r="r" b="b"/>
              <a:pathLst>
                <a:path w="1525" h="7383" extrusionOk="0">
                  <a:moveTo>
                    <a:pt x="1" y="0"/>
                  </a:moveTo>
                  <a:cubicBezTo>
                    <a:pt x="215" y="608"/>
                    <a:pt x="310" y="1203"/>
                    <a:pt x="394" y="1810"/>
                  </a:cubicBezTo>
                  <a:cubicBezTo>
                    <a:pt x="477" y="2417"/>
                    <a:pt x="537" y="3036"/>
                    <a:pt x="596" y="3644"/>
                  </a:cubicBezTo>
                  <a:lnTo>
                    <a:pt x="775" y="5489"/>
                  </a:lnTo>
                  <a:lnTo>
                    <a:pt x="858" y="6430"/>
                  </a:lnTo>
                  <a:cubicBezTo>
                    <a:pt x="894" y="6739"/>
                    <a:pt x="918" y="7049"/>
                    <a:pt x="906" y="7382"/>
                  </a:cubicBezTo>
                  <a:cubicBezTo>
                    <a:pt x="1108" y="7108"/>
                    <a:pt x="1179" y="6787"/>
                    <a:pt x="1287" y="6465"/>
                  </a:cubicBezTo>
                  <a:cubicBezTo>
                    <a:pt x="1370" y="6144"/>
                    <a:pt x="1429" y="5834"/>
                    <a:pt x="1453" y="5501"/>
                  </a:cubicBezTo>
                  <a:cubicBezTo>
                    <a:pt x="1525" y="4858"/>
                    <a:pt x="1525" y="4203"/>
                    <a:pt x="1465" y="3572"/>
                  </a:cubicBezTo>
                  <a:cubicBezTo>
                    <a:pt x="1406" y="2917"/>
                    <a:pt x="1275" y="2274"/>
                    <a:pt x="1072" y="1643"/>
                  </a:cubicBezTo>
                  <a:cubicBezTo>
                    <a:pt x="846" y="1036"/>
                    <a:pt x="537" y="393"/>
                    <a:pt x="1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5982025" y="3987575"/>
              <a:ext cx="608425" cy="393050"/>
            </a:xfrm>
            <a:custGeom>
              <a:avLst/>
              <a:gdLst/>
              <a:ahLst/>
              <a:cxnLst/>
              <a:rect l="l" t="t" r="r" b="b"/>
              <a:pathLst>
                <a:path w="24337" h="15722" extrusionOk="0">
                  <a:moveTo>
                    <a:pt x="12371" y="0"/>
                  </a:moveTo>
                  <a:cubicBezTo>
                    <a:pt x="10931" y="108"/>
                    <a:pt x="9537" y="477"/>
                    <a:pt x="8371" y="1203"/>
                  </a:cubicBezTo>
                  <a:cubicBezTo>
                    <a:pt x="6906" y="2084"/>
                    <a:pt x="5716" y="3263"/>
                    <a:pt x="4704" y="4596"/>
                  </a:cubicBezTo>
                  <a:cubicBezTo>
                    <a:pt x="5906" y="4930"/>
                    <a:pt x="7061" y="5489"/>
                    <a:pt x="8168" y="6049"/>
                  </a:cubicBezTo>
                  <a:cubicBezTo>
                    <a:pt x="8228" y="6073"/>
                    <a:pt x="8311" y="6108"/>
                    <a:pt x="8323" y="6180"/>
                  </a:cubicBezTo>
                  <a:cubicBezTo>
                    <a:pt x="8335" y="6299"/>
                    <a:pt x="8192" y="6382"/>
                    <a:pt x="8073" y="6406"/>
                  </a:cubicBezTo>
                  <a:cubicBezTo>
                    <a:pt x="7910" y="6433"/>
                    <a:pt x="7749" y="6445"/>
                    <a:pt x="7587" y="6445"/>
                  </a:cubicBezTo>
                  <a:cubicBezTo>
                    <a:pt x="6826" y="6445"/>
                    <a:pt x="6075" y="6191"/>
                    <a:pt x="5299" y="6132"/>
                  </a:cubicBezTo>
                  <a:cubicBezTo>
                    <a:pt x="5190" y="6123"/>
                    <a:pt x="5081" y="6119"/>
                    <a:pt x="4972" y="6119"/>
                  </a:cubicBezTo>
                  <a:cubicBezTo>
                    <a:pt x="4487" y="6119"/>
                    <a:pt x="4008" y="6205"/>
                    <a:pt x="3561" y="6370"/>
                  </a:cubicBezTo>
                  <a:cubicBezTo>
                    <a:pt x="1977" y="9049"/>
                    <a:pt x="941" y="12169"/>
                    <a:pt x="1" y="15145"/>
                  </a:cubicBezTo>
                  <a:cubicBezTo>
                    <a:pt x="709" y="14984"/>
                    <a:pt x="1420" y="14922"/>
                    <a:pt x="2135" y="14922"/>
                  </a:cubicBezTo>
                  <a:cubicBezTo>
                    <a:pt x="2849" y="14922"/>
                    <a:pt x="3567" y="14984"/>
                    <a:pt x="4287" y="15074"/>
                  </a:cubicBezTo>
                  <a:cubicBezTo>
                    <a:pt x="4549" y="14776"/>
                    <a:pt x="4846" y="14514"/>
                    <a:pt x="5156" y="14288"/>
                  </a:cubicBezTo>
                  <a:cubicBezTo>
                    <a:pt x="6132" y="13621"/>
                    <a:pt x="7311" y="13300"/>
                    <a:pt x="8454" y="12990"/>
                  </a:cubicBezTo>
                  <a:cubicBezTo>
                    <a:pt x="8530" y="12973"/>
                    <a:pt x="8606" y="12957"/>
                    <a:pt x="8673" y="12957"/>
                  </a:cubicBezTo>
                  <a:cubicBezTo>
                    <a:pt x="8701" y="12957"/>
                    <a:pt x="8727" y="12959"/>
                    <a:pt x="8752" y="12966"/>
                  </a:cubicBezTo>
                  <a:cubicBezTo>
                    <a:pt x="9097" y="13038"/>
                    <a:pt x="9061" y="13562"/>
                    <a:pt x="8918" y="13895"/>
                  </a:cubicBezTo>
                  <a:cubicBezTo>
                    <a:pt x="8645" y="14490"/>
                    <a:pt x="8287" y="15026"/>
                    <a:pt x="7894" y="15526"/>
                  </a:cubicBezTo>
                  <a:cubicBezTo>
                    <a:pt x="9268" y="15653"/>
                    <a:pt x="10662" y="15722"/>
                    <a:pt x="12056" y="15722"/>
                  </a:cubicBezTo>
                  <a:cubicBezTo>
                    <a:pt x="12753" y="15722"/>
                    <a:pt x="13451" y="15705"/>
                    <a:pt x="14145" y="15669"/>
                  </a:cubicBezTo>
                  <a:cubicBezTo>
                    <a:pt x="15407" y="14097"/>
                    <a:pt x="16848" y="12609"/>
                    <a:pt x="18765" y="12192"/>
                  </a:cubicBezTo>
                  <a:lnTo>
                    <a:pt x="18765" y="12192"/>
                  </a:lnTo>
                  <a:cubicBezTo>
                    <a:pt x="18729" y="12621"/>
                    <a:pt x="18467" y="12990"/>
                    <a:pt x="18229" y="13335"/>
                  </a:cubicBezTo>
                  <a:cubicBezTo>
                    <a:pt x="17741" y="14050"/>
                    <a:pt x="17253" y="14752"/>
                    <a:pt x="16741" y="15443"/>
                  </a:cubicBezTo>
                  <a:cubicBezTo>
                    <a:pt x="18039" y="15252"/>
                    <a:pt x="19289" y="14883"/>
                    <a:pt x="20372" y="14181"/>
                  </a:cubicBezTo>
                  <a:cubicBezTo>
                    <a:pt x="21837" y="13240"/>
                    <a:pt x="22896" y="11752"/>
                    <a:pt x="23575" y="10168"/>
                  </a:cubicBezTo>
                  <a:cubicBezTo>
                    <a:pt x="24337" y="8382"/>
                    <a:pt x="24266" y="5477"/>
                    <a:pt x="24266" y="5477"/>
                  </a:cubicBezTo>
                  <a:cubicBezTo>
                    <a:pt x="22515" y="2941"/>
                    <a:pt x="19336" y="1024"/>
                    <a:pt x="16026" y="298"/>
                  </a:cubicBezTo>
                  <a:lnTo>
                    <a:pt x="16026" y="298"/>
                  </a:lnTo>
                  <a:cubicBezTo>
                    <a:pt x="16848" y="1143"/>
                    <a:pt x="17669" y="2013"/>
                    <a:pt x="18491" y="2858"/>
                  </a:cubicBezTo>
                  <a:cubicBezTo>
                    <a:pt x="18646" y="3037"/>
                    <a:pt x="18848" y="3299"/>
                    <a:pt x="18693" y="3513"/>
                  </a:cubicBezTo>
                  <a:cubicBezTo>
                    <a:pt x="16407" y="2727"/>
                    <a:pt x="14264" y="1524"/>
                    <a:pt x="12371" y="0"/>
                  </a:cubicBezTo>
                  <a:close/>
                </a:path>
              </a:pathLst>
            </a:custGeom>
            <a:solidFill>
              <a:srgbClr val="416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100200" y="4146775"/>
              <a:ext cx="385475" cy="148300"/>
            </a:xfrm>
            <a:custGeom>
              <a:avLst/>
              <a:gdLst/>
              <a:ahLst/>
              <a:cxnLst/>
              <a:rect l="l" t="t" r="r" b="b"/>
              <a:pathLst>
                <a:path w="15419" h="5932" extrusionOk="0">
                  <a:moveTo>
                    <a:pt x="14778" y="1"/>
                  </a:moveTo>
                  <a:cubicBezTo>
                    <a:pt x="13585" y="1"/>
                    <a:pt x="12388" y="137"/>
                    <a:pt x="11216" y="360"/>
                  </a:cubicBezTo>
                  <a:cubicBezTo>
                    <a:pt x="9823" y="610"/>
                    <a:pt x="8466" y="1014"/>
                    <a:pt x="7144" y="1503"/>
                  </a:cubicBezTo>
                  <a:cubicBezTo>
                    <a:pt x="5834" y="2014"/>
                    <a:pt x="4549" y="2622"/>
                    <a:pt x="3346" y="3372"/>
                  </a:cubicBezTo>
                  <a:cubicBezTo>
                    <a:pt x="2143" y="4110"/>
                    <a:pt x="1012" y="4943"/>
                    <a:pt x="0" y="5932"/>
                  </a:cubicBezTo>
                  <a:cubicBezTo>
                    <a:pt x="1215" y="5229"/>
                    <a:pt x="2441" y="4574"/>
                    <a:pt x="3667" y="3967"/>
                  </a:cubicBezTo>
                  <a:cubicBezTo>
                    <a:pt x="4906" y="3348"/>
                    <a:pt x="6168" y="2800"/>
                    <a:pt x="7454" y="2312"/>
                  </a:cubicBezTo>
                  <a:cubicBezTo>
                    <a:pt x="8728" y="1824"/>
                    <a:pt x="10037" y="1407"/>
                    <a:pt x="11371" y="1014"/>
                  </a:cubicBezTo>
                  <a:cubicBezTo>
                    <a:pt x="12692" y="633"/>
                    <a:pt x="14050" y="312"/>
                    <a:pt x="15419" y="14"/>
                  </a:cubicBezTo>
                  <a:cubicBezTo>
                    <a:pt x="15206" y="5"/>
                    <a:pt x="14992" y="1"/>
                    <a:pt x="14778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227300" y="4064775"/>
              <a:ext cx="155400" cy="56175"/>
            </a:xfrm>
            <a:custGeom>
              <a:avLst/>
              <a:gdLst/>
              <a:ahLst/>
              <a:cxnLst/>
              <a:rect l="l" t="t" r="r" b="b"/>
              <a:pathLst>
                <a:path w="6216" h="2247" extrusionOk="0">
                  <a:moveTo>
                    <a:pt x="1355" y="0"/>
                  </a:moveTo>
                  <a:cubicBezTo>
                    <a:pt x="899" y="0"/>
                    <a:pt x="453" y="43"/>
                    <a:pt x="0" y="175"/>
                  </a:cubicBezTo>
                  <a:cubicBezTo>
                    <a:pt x="548" y="365"/>
                    <a:pt x="1072" y="520"/>
                    <a:pt x="1596" y="675"/>
                  </a:cubicBezTo>
                  <a:cubicBezTo>
                    <a:pt x="2120" y="842"/>
                    <a:pt x="2620" y="1008"/>
                    <a:pt x="3132" y="1175"/>
                  </a:cubicBezTo>
                  <a:cubicBezTo>
                    <a:pt x="3632" y="1330"/>
                    <a:pt x="4132" y="1508"/>
                    <a:pt x="4644" y="1687"/>
                  </a:cubicBezTo>
                  <a:cubicBezTo>
                    <a:pt x="5156" y="1877"/>
                    <a:pt x="5668" y="2080"/>
                    <a:pt x="6215" y="2246"/>
                  </a:cubicBezTo>
                  <a:cubicBezTo>
                    <a:pt x="5882" y="1782"/>
                    <a:pt x="5430" y="1413"/>
                    <a:pt x="4941" y="1080"/>
                  </a:cubicBezTo>
                  <a:cubicBezTo>
                    <a:pt x="4465" y="770"/>
                    <a:pt x="3941" y="520"/>
                    <a:pt x="3394" y="341"/>
                  </a:cubicBezTo>
                  <a:cubicBezTo>
                    <a:pt x="2858" y="163"/>
                    <a:pt x="2274" y="56"/>
                    <a:pt x="1715" y="8"/>
                  </a:cubicBezTo>
                  <a:cubicBezTo>
                    <a:pt x="1594" y="3"/>
                    <a:pt x="1474" y="0"/>
                    <a:pt x="1355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268975" y="4221525"/>
              <a:ext cx="129500" cy="125950"/>
            </a:xfrm>
            <a:custGeom>
              <a:avLst/>
              <a:gdLst/>
              <a:ahLst/>
              <a:cxnLst/>
              <a:rect l="l" t="t" r="r" b="b"/>
              <a:pathLst>
                <a:path w="5180" h="5038" extrusionOk="0">
                  <a:moveTo>
                    <a:pt x="5179" y="1"/>
                  </a:moveTo>
                  <a:lnTo>
                    <a:pt x="5179" y="1"/>
                  </a:lnTo>
                  <a:cubicBezTo>
                    <a:pt x="4572" y="156"/>
                    <a:pt x="3989" y="417"/>
                    <a:pt x="3465" y="715"/>
                  </a:cubicBezTo>
                  <a:cubicBezTo>
                    <a:pt x="2929" y="1049"/>
                    <a:pt x="2429" y="1430"/>
                    <a:pt x="1977" y="1870"/>
                  </a:cubicBezTo>
                  <a:cubicBezTo>
                    <a:pt x="1536" y="2311"/>
                    <a:pt x="1131" y="2799"/>
                    <a:pt x="786" y="3323"/>
                  </a:cubicBezTo>
                  <a:cubicBezTo>
                    <a:pt x="453" y="3858"/>
                    <a:pt x="167" y="4430"/>
                    <a:pt x="0" y="5037"/>
                  </a:cubicBezTo>
                  <a:cubicBezTo>
                    <a:pt x="465" y="4620"/>
                    <a:pt x="893" y="4192"/>
                    <a:pt x="1310" y="3751"/>
                  </a:cubicBezTo>
                  <a:lnTo>
                    <a:pt x="2572" y="2501"/>
                  </a:lnTo>
                  <a:lnTo>
                    <a:pt x="3858" y="1275"/>
                  </a:lnTo>
                  <a:cubicBezTo>
                    <a:pt x="4298" y="870"/>
                    <a:pt x="4739" y="465"/>
                    <a:pt x="5179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495475" y="4164375"/>
              <a:ext cx="50625" cy="125350"/>
            </a:xfrm>
            <a:custGeom>
              <a:avLst/>
              <a:gdLst/>
              <a:ahLst/>
              <a:cxnLst/>
              <a:rect l="l" t="t" r="r" b="b"/>
              <a:pathLst>
                <a:path w="2025" h="5014" extrusionOk="0">
                  <a:moveTo>
                    <a:pt x="2025" y="1"/>
                  </a:moveTo>
                  <a:cubicBezTo>
                    <a:pt x="1703" y="358"/>
                    <a:pt x="1465" y="739"/>
                    <a:pt x="1239" y="1132"/>
                  </a:cubicBezTo>
                  <a:cubicBezTo>
                    <a:pt x="1013" y="1513"/>
                    <a:pt x="822" y="1918"/>
                    <a:pt x="656" y="2334"/>
                  </a:cubicBezTo>
                  <a:cubicBezTo>
                    <a:pt x="338" y="3147"/>
                    <a:pt x="90" y="3995"/>
                    <a:pt x="27" y="4924"/>
                  </a:cubicBezTo>
                  <a:lnTo>
                    <a:pt x="27" y="4924"/>
                  </a:lnTo>
                  <a:cubicBezTo>
                    <a:pt x="18" y="4933"/>
                    <a:pt x="9" y="4943"/>
                    <a:pt x="1" y="4954"/>
                  </a:cubicBezTo>
                  <a:lnTo>
                    <a:pt x="144" y="5013"/>
                  </a:lnTo>
                  <a:cubicBezTo>
                    <a:pt x="145" y="5012"/>
                    <a:pt x="146" y="5011"/>
                    <a:pt x="147" y="5009"/>
                  </a:cubicBezTo>
                  <a:lnTo>
                    <a:pt x="147" y="5009"/>
                  </a:lnTo>
                  <a:lnTo>
                    <a:pt x="156" y="5013"/>
                  </a:lnTo>
                  <a:lnTo>
                    <a:pt x="156" y="4998"/>
                  </a:lnTo>
                  <a:lnTo>
                    <a:pt x="156" y="4998"/>
                  </a:lnTo>
                  <a:cubicBezTo>
                    <a:pt x="721" y="4276"/>
                    <a:pt x="1134" y="3472"/>
                    <a:pt x="1453" y="2644"/>
                  </a:cubicBezTo>
                  <a:cubicBezTo>
                    <a:pt x="1608" y="2227"/>
                    <a:pt x="1751" y="1799"/>
                    <a:pt x="1846" y="1370"/>
                  </a:cubicBezTo>
                  <a:cubicBezTo>
                    <a:pt x="1953" y="918"/>
                    <a:pt x="2025" y="477"/>
                    <a:pt x="2025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407375" y="4088775"/>
              <a:ext cx="122950" cy="34250"/>
            </a:xfrm>
            <a:custGeom>
              <a:avLst/>
              <a:gdLst/>
              <a:ahLst/>
              <a:cxnLst/>
              <a:rect l="l" t="t" r="r" b="b"/>
              <a:pathLst>
                <a:path w="4918" h="1370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370"/>
                    <a:pt x="727" y="572"/>
                    <a:pt x="1120" y="751"/>
                  </a:cubicBezTo>
                  <a:cubicBezTo>
                    <a:pt x="1525" y="929"/>
                    <a:pt x="1918" y="1060"/>
                    <a:pt x="2334" y="1144"/>
                  </a:cubicBezTo>
                  <a:cubicBezTo>
                    <a:pt x="2751" y="1239"/>
                    <a:pt x="3168" y="1310"/>
                    <a:pt x="3608" y="1346"/>
                  </a:cubicBezTo>
                  <a:cubicBezTo>
                    <a:pt x="3823" y="1364"/>
                    <a:pt x="4034" y="1370"/>
                    <a:pt x="4250" y="1370"/>
                  </a:cubicBezTo>
                  <a:cubicBezTo>
                    <a:pt x="4465" y="1370"/>
                    <a:pt x="4686" y="1364"/>
                    <a:pt x="4918" y="1358"/>
                  </a:cubicBezTo>
                  <a:cubicBezTo>
                    <a:pt x="4573" y="1025"/>
                    <a:pt x="4156" y="846"/>
                    <a:pt x="3763" y="691"/>
                  </a:cubicBezTo>
                  <a:cubicBezTo>
                    <a:pt x="3370" y="524"/>
                    <a:pt x="2965" y="394"/>
                    <a:pt x="2549" y="298"/>
                  </a:cubicBezTo>
                  <a:cubicBezTo>
                    <a:pt x="2132" y="215"/>
                    <a:pt x="1715" y="132"/>
                    <a:pt x="1298" y="96"/>
                  </a:cubicBezTo>
                  <a:cubicBezTo>
                    <a:pt x="870" y="36"/>
                    <a:pt x="453" y="48"/>
                    <a:pt x="1" y="1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079950" y="4181275"/>
              <a:ext cx="143800" cy="32850"/>
            </a:xfrm>
            <a:custGeom>
              <a:avLst/>
              <a:gdLst/>
              <a:ahLst/>
              <a:cxnLst/>
              <a:rect l="l" t="t" r="r" b="b"/>
              <a:pathLst>
                <a:path w="5752" h="1314" extrusionOk="0">
                  <a:moveTo>
                    <a:pt x="3457" y="0"/>
                  </a:moveTo>
                  <a:cubicBezTo>
                    <a:pt x="3228" y="0"/>
                    <a:pt x="3000" y="12"/>
                    <a:pt x="2775" y="39"/>
                  </a:cubicBezTo>
                  <a:cubicBezTo>
                    <a:pt x="2263" y="99"/>
                    <a:pt x="1763" y="206"/>
                    <a:pt x="1263" y="396"/>
                  </a:cubicBezTo>
                  <a:cubicBezTo>
                    <a:pt x="787" y="587"/>
                    <a:pt x="298" y="873"/>
                    <a:pt x="1" y="1313"/>
                  </a:cubicBezTo>
                  <a:cubicBezTo>
                    <a:pt x="489" y="1170"/>
                    <a:pt x="953" y="1123"/>
                    <a:pt x="1429" y="1063"/>
                  </a:cubicBezTo>
                  <a:lnTo>
                    <a:pt x="2846" y="920"/>
                  </a:lnTo>
                  <a:lnTo>
                    <a:pt x="4275" y="742"/>
                  </a:lnTo>
                  <a:lnTo>
                    <a:pt x="5001" y="634"/>
                  </a:lnTo>
                  <a:cubicBezTo>
                    <a:pt x="5239" y="587"/>
                    <a:pt x="5490" y="539"/>
                    <a:pt x="5751" y="539"/>
                  </a:cubicBezTo>
                  <a:cubicBezTo>
                    <a:pt x="5549" y="361"/>
                    <a:pt x="5287" y="277"/>
                    <a:pt x="5061" y="194"/>
                  </a:cubicBezTo>
                  <a:cubicBezTo>
                    <a:pt x="4811" y="134"/>
                    <a:pt x="4561" y="87"/>
                    <a:pt x="4299" y="51"/>
                  </a:cubicBezTo>
                  <a:cubicBezTo>
                    <a:pt x="4018" y="18"/>
                    <a:pt x="3736" y="0"/>
                    <a:pt x="3457" y="0"/>
                  </a:cubicBezTo>
                  <a:close/>
                </a:path>
              </a:pathLst>
            </a:custGeom>
            <a:solidFill>
              <a:srgbClr val="1D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7435475" y="3840475"/>
              <a:ext cx="816800" cy="556400"/>
            </a:xfrm>
            <a:custGeom>
              <a:avLst/>
              <a:gdLst/>
              <a:ahLst/>
              <a:cxnLst/>
              <a:rect l="l" t="t" r="r" b="b"/>
              <a:pathLst>
                <a:path w="32672" h="22256" extrusionOk="0">
                  <a:moveTo>
                    <a:pt x="14592" y="1"/>
                  </a:moveTo>
                  <a:cubicBezTo>
                    <a:pt x="14507" y="1"/>
                    <a:pt x="14421" y="1"/>
                    <a:pt x="14336" y="3"/>
                  </a:cubicBezTo>
                  <a:cubicBezTo>
                    <a:pt x="14122" y="3"/>
                    <a:pt x="13919" y="27"/>
                    <a:pt x="13705" y="39"/>
                  </a:cubicBezTo>
                  <a:cubicBezTo>
                    <a:pt x="11264" y="265"/>
                    <a:pt x="9192" y="1848"/>
                    <a:pt x="8157" y="4087"/>
                  </a:cubicBezTo>
                  <a:cubicBezTo>
                    <a:pt x="7228" y="6063"/>
                    <a:pt x="6073" y="7944"/>
                    <a:pt x="4704" y="9647"/>
                  </a:cubicBezTo>
                  <a:cubicBezTo>
                    <a:pt x="4406" y="9528"/>
                    <a:pt x="4430" y="9111"/>
                    <a:pt x="4489" y="8802"/>
                  </a:cubicBezTo>
                  <a:cubicBezTo>
                    <a:pt x="4823" y="7313"/>
                    <a:pt x="5132" y="5825"/>
                    <a:pt x="5466" y="4337"/>
                  </a:cubicBezTo>
                  <a:lnTo>
                    <a:pt x="5466" y="4337"/>
                  </a:lnTo>
                  <a:cubicBezTo>
                    <a:pt x="2370" y="7420"/>
                    <a:pt x="203" y="11695"/>
                    <a:pt x="1" y="15600"/>
                  </a:cubicBezTo>
                  <a:cubicBezTo>
                    <a:pt x="1" y="15600"/>
                    <a:pt x="1846" y="18791"/>
                    <a:pt x="3858" y="20160"/>
                  </a:cubicBezTo>
                  <a:cubicBezTo>
                    <a:pt x="5656" y="21398"/>
                    <a:pt x="7787" y="22256"/>
                    <a:pt x="9966" y="22256"/>
                  </a:cubicBezTo>
                  <a:cubicBezTo>
                    <a:pt x="11621" y="22256"/>
                    <a:pt x="13217" y="21779"/>
                    <a:pt x="14729" y="21101"/>
                  </a:cubicBezTo>
                  <a:cubicBezTo>
                    <a:pt x="13717" y="20696"/>
                    <a:pt x="12729" y="20291"/>
                    <a:pt x="11717" y="19862"/>
                  </a:cubicBezTo>
                  <a:cubicBezTo>
                    <a:pt x="11216" y="19648"/>
                    <a:pt x="10705" y="19434"/>
                    <a:pt x="10383" y="18993"/>
                  </a:cubicBezTo>
                  <a:cubicBezTo>
                    <a:pt x="11211" y="18686"/>
                    <a:pt x="12067" y="18559"/>
                    <a:pt x="12933" y="18559"/>
                  </a:cubicBezTo>
                  <a:cubicBezTo>
                    <a:pt x="14519" y="18559"/>
                    <a:pt x="16142" y="18986"/>
                    <a:pt x="17705" y="19517"/>
                  </a:cubicBezTo>
                  <a:cubicBezTo>
                    <a:pt x="20027" y="18184"/>
                    <a:pt x="22265" y="16672"/>
                    <a:pt x="24361" y="15005"/>
                  </a:cubicBezTo>
                  <a:cubicBezTo>
                    <a:pt x="23587" y="14755"/>
                    <a:pt x="22849" y="14433"/>
                    <a:pt x="22170" y="13981"/>
                  </a:cubicBezTo>
                  <a:cubicBezTo>
                    <a:pt x="21789" y="13731"/>
                    <a:pt x="21396" y="13195"/>
                    <a:pt x="21730" y="12862"/>
                  </a:cubicBezTo>
                  <a:cubicBezTo>
                    <a:pt x="21813" y="12778"/>
                    <a:pt x="21956" y="12731"/>
                    <a:pt x="22075" y="12707"/>
                  </a:cubicBezTo>
                  <a:cubicBezTo>
                    <a:pt x="23449" y="12264"/>
                    <a:pt x="24865" y="11810"/>
                    <a:pt x="26305" y="11810"/>
                  </a:cubicBezTo>
                  <a:cubicBezTo>
                    <a:pt x="26375" y="11810"/>
                    <a:pt x="26446" y="11812"/>
                    <a:pt x="26516" y="11814"/>
                  </a:cubicBezTo>
                  <a:cubicBezTo>
                    <a:pt x="27016" y="11826"/>
                    <a:pt x="27504" y="11909"/>
                    <a:pt x="27980" y="12052"/>
                  </a:cubicBezTo>
                  <a:cubicBezTo>
                    <a:pt x="29421" y="10873"/>
                    <a:pt x="30921" y="9790"/>
                    <a:pt x="32672" y="9147"/>
                  </a:cubicBezTo>
                  <a:cubicBezTo>
                    <a:pt x="30112" y="6956"/>
                    <a:pt x="27373" y="4706"/>
                    <a:pt x="24456" y="2979"/>
                  </a:cubicBezTo>
                  <a:cubicBezTo>
                    <a:pt x="23948" y="2687"/>
                    <a:pt x="23377" y="2538"/>
                    <a:pt x="22810" y="2538"/>
                  </a:cubicBezTo>
                  <a:cubicBezTo>
                    <a:pt x="22154" y="2538"/>
                    <a:pt x="21504" y="2737"/>
                    <a:pt x="20968" y="3146"/>
                  </a:cubicBezTo>
                  <a:cubicBezTo>
                    <a:pt x="20920" y="3158"/>
                    <a:pt x="20920" y="3182"/>
                    <a:pt x="20908" y="3182"/>
                  </a:cubicBezTo>
                  <a:cubicBezTo>
                    <a:pt x="19956" y="3908"/>
                    <a:pt x="19194" y="4920"/>
                    <a:pt x="18098" y="5396"/>
                  </a:cubicBezTo>
                  <a:cubicBezTo>
                    <a:pt x="18028" y="5423"/>
                    <a:pt x="17948" y="5443"/>
                    <a:pt x="17876" y="5443"/>
                  </a:cubicBezTo>
                  <a:cubicBezTo>
                    <a:pt x="17789" y="5443"/>
                    <a:pt x="17714" y="5415"/>
                    <a:pt x="17682" y="5337"/>
                  </a:cubicBezTo>
                  <a:cubicBezTo>
                    <a:pt x="17646" y="5242"/>
                    <a:pt x="17693" y="5158"/>
                    <a:pt x="17741" y="5087"/>
                  </a:cubicBezTo>
                  <a:cubicBezTo>
                    <a:pt x="18586" y="3694"/>
                    <a:pt x="19456" y="2325"/>
                    <a:pt x="20539" y="1122"/>
                  </a:cubicBezTo>
                  <a:cubicBezTo>
                    <a:pt x="18641" y="413"/>
                    <a:pt x="16655" y="1"/>
                    <a:pt x="14592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7560800" y="4066325"/>
              <a:ext cx="514975" cy="117725"/>
            </a:xfrm>
            <a:custGeom>
              <a:avLst/>
              <a:gdLst/>
              <a:ahLst/>
              <a:cxnLst/>
              <a:rect l="l" t="t" r="r" b="b"/>
              <a:pathLst>
                <a:path w="20599" h="4709" extrusionOk="0">
                  <a:moveTo>
                    <a:pt x="16256" y="1"/>
                  </a:moveTo>
                  <a:cubicBezTo>
                    <a:pt x="15921" y="1"/>
                    <a:pt x="15586" y="6"/>
                    <a:pt x="15252" y="18"/>
                  </a:cubicBezTo>
                  <a:cubicBezTo>
                    <a:pt x="13454" y="77"/>
                    <a:pt x="11668" y="303"/>
                    <a:pt x="9918" y="672"/>
                  </a:cubicBezTo>
                  <a:cubicBezTo>
                    <a:pt x="8156" y="1065"/>
                    <a:pt x="6430" y="1565"/>
                    <a:pt x="4763" y="2244"/>
                  </a:cubicBezTo>
                  <a:cubicBezTo>
                    <a:pt x="3096" y="2911"/>
                    <a:pt x="1489" y="3732"/>
                    <a:pt x="0" y="4709"/>
                  </a:cubicBezTo>
                  <a:cubicBezTo>
                    <a:pt x="1655" y="4042"/>
                    <a:pt x="3322" y="3435"/>
                    <a:pt x="4989" y="2899"/>
                  </a:cubicBezTo>
                  <a:cubicBezTo>
                    <a:pt x="6668" y="2363"/>
                    <a:pt x="8370" y="1899"/>
                    <a:pt x="10097" y="1542"/>
                  </a:cubicBezTo>
                  <a:cubicBezTo>
                    <a:pt x="11823" y="1172"/>
                    <a:pt x="13550" y="899"/>
                    <a:pt x="15300" y="708"/>
                  </a:cubicBezTo>
                  <a:cubicBezTo>
                    <a:pt x="17062" y="518"/>
                    <a:pt x="18812" y="410"/>
                    <a:pt x="20598" y="351"/>
                  </a:cubicBezTo>
                  <a:cubicBezTo>
                    <a:pt x="19175" y="109"/>
                    <a:pt x="17713" y="1"/>
                    <a:pt x="16256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7654550" y="3920900"/>
              <a:ext cx="133975" cy="163425"/>
            </a:xfrm>
            <a:custGeom>
              <a:avLst/>
              <a:gdLst/>
              <a:ahLst/>
              <a:cxnLst/>
              <a:rect l="l" t="t" r="r" b="b"/>
              <a:pathLst>
                <a:path w="5359" h="6537" extrusionOk="0">
                  <a:moveTo>
                    <a:pt x="5359" y="0"/>
                  </a:moveTo>
                  <a:lnTo>
                    <a:pt x="5359" y="0"/>
                  </a:lnTo>
                  <a:cubicBezTo>
                    <a:pt x="4656" y="262"/>
                    <a:pt x="4037" y="643"/>
                    <a:pt x="3454" y="1084"/>
                  </a:cubicBezTo>
                  <a:cubicBezTo>
                    <a:pt x="2870" y="1536"/>
                    <a:pt x="2334" y="2060"/>
                    <a:pt x="1882" y="2620"/>
                  </a:cubicBezTo>
                  <a:cubicBezTo>
                    <a:pt x="1418" y="3191"/>
                    <a:pt x="1013" y="3810"/>
                    <a:pt x="691" y="4465"/>
                  </a:cubicBezTo>
                  <a:cubicBezTo>
                    <a:pt x="370" y="5120"/>
                    <a:pt x="120" y="5811"/>
                    <a:pt x="1" y="6537"/>
                  </a:cubicBezTo>
                  <a:cubicBezTo>
                    <a:pt x="453" y="5954"/>
                    <a:pt x="846" y="5382"/>
                    <a:pt x="1287" y="4799"/>
                  </a:cubicBezTo>
                  <a:cubicBezTo>
                    <a:pt x="1703" y="4239"/>
                    <a:pt x="2132" y="3691"/>
                    <a:pt x="2561" y="3156"/>
                  </a:cubicBezTo>
                  <a:cubicBezTo>
                    <a:pt x="2989" y="2620"/>
                    <a:pt x="3442" y="2096"/>
                    <a:pt x="3918" y="1584"/>
                  </a:cubicBezTo>
                  <a:cubicBezTo>
                    <a:pt x="4394" y="1060"/>
                    <a:pt x="4882" y="560"/>
                    <a:pt x="5359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7704575" y="4195600"/>
              <a:ext cx="223850" cy="53350"/>
            </a:xfrm>
            <a:custGeom>
              <a:avLst/>
              <a:gdLst/>
              <a:ahLst/>
              <a:cxnLst/>
              <a:rect l="l" t="t" r="r" b="b"/>
              <a:pathLst>
                <a:path w="8954" h="2134" extrusionOk="0">
                  <a:moveTo>
                    <a:pt x="2501" y="1"/>
                  </a:moveTo>
                  <a:cubicBezTo>
                    <a:pt x="2445" y="1"/>
                    <a:pt x="2390" y="1"/>
                    <a:pt x="2334" y="2"/>
                  </a:cubicBezTo>
                  <a:cubicBezTo>
                    <a:pt x="1548" y="14"/>
                    <a:pt x="750" y="109"/>
                    <a:pt x="0" y="323"/>
                  </a:cubicBezTo>
                  <a:cubicBezTo>
                    <a:pt x="774" y="466"/>
                    <a:pt x="1524" y="562"/>
                    <a:pt x="2286" y="681"/>
                  </a:cubicBezTo>
                  <a:cubicBezTo>
                    <a:pt x="3036" y="800"/>
                    <a:pt x="3774" y="943"/>
                    <a:pt x="4501" y="1085"/>
                  </a:cubicBezTo>
                  <a:cubicBezTo>
                    <a:pt x="5239" y="1240"/>
                    <a:pt x="5977" y="1395"/>
                    <a:pt x="6703" y="1574"/>
                  </a:cubicBezTo>
                  <a:cubicBezTo>
                    <a:pt x="7453" y="1752"/>
                    <a:pt x="8180" y="1955"/>
                    <a:pt x="8954" y="2133"/>
                  </a:cubicBezTo>
                  <a:cubicBezTo>
                    <a:pt x="8346" y="1621"/>
                    <a:pt x="7644" y="1240"/>
                    <a:pt x="6929" y="919"/>
                  </a:cubicBezTo>
                  <a:cubicBezTo>
                    <a:pt x="6215" y="609"/>
                    <a:pt x="5453" y="371"/>
                    <a:pt x="4679" y="228"/>
                  </a:cubicBezTo>
                  <a:cubicBezTo>
                    <a:pt x="3960" y="73"/>
                    <a:pt x="3231" y="1"/>
                    <a:pt x="250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7506925" y="4244750"/>
              <a:ext cx="136650" cy="101525"/>
            </a:xfrm>
            <a:custGeom>
              <a:avLst/>
              <a:gdLst/>
              <a:ahLst/>
              <a:cxnLst/>
              <a:rect l="l" t="t" r="r" b="b"/>
              <a:pathLst>
                <a:path w="5466" h="4061" extrusionOk="0">
                  <a:moveTo>
                    <a:pt x="0" y="0"/>
                  </a:moveTo>
                  <a:lnTo>
                    <a:pt x="0" y="0"/>
                  </a:lnTo>
                  <a:cubicBezTo>
                    <a:pt x="346" y="477"/>
                    <a:pt x="738" y="882"/>
                    <a:pt x="1143" y="1263"/>
                  </a:cubicBezTo>
                  <a:cubicBezTo>
                    <a:pt x="1560" y="1644"/>
                    <a:pt x="1989" y="2013"/>
                    <a:pt x="2441" y="2346"/>
                  </a:cubicBezTo>
                  <a:cubicBezTo>
                    <a:pt x="2882" y="2691"/>
                    <a:pt x="3358" y="2989"/>
                    <a:pt x="3834" y="3287"/>
                  </a:cubicBezTo>
                  <a:cubicBezTo>
                    <a:pt x="4334" y="3584"/>
                    <a:pt x="4834" y="3834"/>
                    <a:pt x="5370" y="4060"/>
                  </a:cubicBezTo>
                  <a:lnTo>
                    <a:pt x="5465" y="3941"/>
                  </a:lnTo>
                  <a:cubicBezTo>
                    <a:pt x="5084" y="3501"/>
                    <a:pt x="4691" y="3096"/>
                    <a:pt x="4275" y="2703"/>
                  </a:cubicBezTo>
                  <a:cubicBezTo>
                    <a:pt x="3858" y="2334"/>
                    <a:pt x="3417" y="1977"/>
                    <a:pt x="2965" y="1655"/>
                  </a:cubicBezTo>
                  <a:cubicBezTo>
                    <a:pt x="2513" y="1322"/>
                    <a:pt x="2036" y="1012"/>
                    <a:pt x="1548" y="727"/>
                  </a:cubicBezTo>
                  <a:cubicBezTo>
                    <a:pt x="1060" y="441"/>
                    <a:pt x="548" y="191"/>
                    <a:pt x="0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7496500" y="4067650"/>
              <a:ext cx="110450" cy="121175"/>
            </a:xfrm>
            <a:custGeom>
              <a:avLst/>
              <a:gdLst/>
              <a:ahLst/>
              <a:cxnLst/>
              <a:rect l="l" t="t" r="r" b="b"/>
              <a:pathLst>
                <a:path w="4418" h="4847" extrusionOk="0">
                  <a:moveTo>
                    <a:pt x="4418" y="0"/>
                  </a:moveTo>
                  <a:lnTo>
                    <a:pt x="4418" y="0"/>
                  </a:lnTo>
                  <a:cubicBezTo>
                    <a:pt x="4013" y="369"/>
                    <a:pt x="3572" y="679"/>
                    <a:pt x="3156" y="1036"/>
                  </a:cubicBezTo>
                  <a:cubicBezTo>
                    <a:pt x="2739" y="1393"/>
                    <a:pt x="2334" y="1774"/>
                    <a:pt x="1953" y="2155"/>
                  </a:cubicBezTo>
                  <a:cubicBezTo>
                    <a:pt x="1560" y="2548"/>
                    <a:pt x="1203" y="2965"/>
                    <a:pt x="858" y="3394"/>
                  </a:cubicBezTo>
                  <a:cubicBezTo>
                    <a:pt x="524" y="3834"/>
                    <a:pt x="191" y="4298"/>
                    <a:pt x="1" y="4846"/>
                  </a:cubicBezTo>
                  <a:cubicBezTo>
                    <a:pt x="465" y="4525"/>
                    <a:pt x="917" y="4227"/>
                    <a:pt x="1358" y="3882"/>
                  </a:cubicBezTo>
                  <a:cubicBezTo>
                    <a:pt x="1787" y="3536"/>
                    <a:pt x="2191" y="3167"/>
                    <a:pt x="2572" y="2786"/>
                  </a:cubicBezTo>
                  <a:cubicBezTo>
                    <a:pt x="2965" y="2382"/>
                    <a:pt x="3322" y="1965"/>
                    <a:pt x="3644" y="1512"/>
                  </a:cubicBezTo>
                  <a:cubicBezTo>
                    <a:pt x="3953" y="1072"/>
                    <a:pt x="4311" y="584"/>
                    <a:pt x="441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7875725" y="3970950"/>
              <a:ext cx="168200" cy="82425"/>
            </a:xfrm>
            <a:custGeom>
              <a:avLst/>
              <a:gdLst/>
              <a:ahLst/>
              <a:cxnLst/>
              <a:rect l="l" t="t" r="r" b="b"/>
              <a:pathLst>
                <a:path w="6728" h="3297" extrusionOk="0">
                  <a:moveTo>
                    <a:pt x="5841" y="0"/>
                  </a:moveTo>
                  <a:cubicBezTo>
                    <a:pt x="5476" y="0"/>
                    <a:pt x="5109" y="58"/>
                    <a:pt x="4763" y="130"/>
                  </a:cubicBezTo>
                  <a:cubicBezTo>
                    <a:pt x="4120" y="273"/>
                    <a:pt x="3512" y="499"/>
                    <a:pt x="2929" y="796"/>
                  </a:cubicBezTo>
                  <a:cubicBezTo>
                    <a:pt x="2346" y="1082"/>
                    <a:pt x="1798" y="1439"/>
                    <a:pt x="1286" y="1844"/>
                  </a:cubicBezTo>
                  <a:cubicBezTo>
                    <a:pt x="1036" y="2035"/>
                    <a:pt x="786" y="2261"/>
                    <a:pt x="560" y="2499"/>
                  </a:cubicBezTo>
                  <a:cubicBezTo>
                    <a:pt x="357" y="2737"/>
                    <a:pt x="119" y="2987"/>
                    <a:pt x="0" y="3297"/>
                  </a:cubicBezTo>
                  <a:cubicBezTo>
                    <a:pt x="262" y="3106"/>
                    <a:pt x="548" y="2975"/>
                    <a:pt x="810" y="2821"/>
                  </a:cubicBezTo>
                  <a:lnTo>
                    <a:pt x="1643" y="2404"/>
                  </a:lnTo>
                  <a:lnTo>
                    <a:pt x="3310" y="1570"/>
                  </a:lnTo>
                  <a:cubicBezTo>
                    <a:pt x="3870" y="1308"/>
                    <a:pt x="4405" y="1023"/>
                    <a:pt x="4965" y="773"/>
                  </a:cubicBezTo>
                  <a:cubicBezTo>
                    <a:pt x="5537" y="535"/>
                    <a:pt x="6084" y="273"/>
                    <a:pt x="6727" y="142"/>
                  </a:cubicBezTo>
                  <a:cubicBezTo>
                    <a:pt x="6442" y="39"/>
                    <a:pt x="6143" y="0"/>
                    <a:pt x="584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7445000" y="4013175"/>
              <a:ext cx="87250" cy="211950"/>
            </a:xfrm>
            <a:custGeom>
              <a:avLst/>
              <a:gdLst/>
              <a:ahLst/>
              <a:cxnLst/>
              <a:rect l="l" t="t" r="r" b="b"/>
              <a:pathLst>
                <a:path w="3490" h="8478" extrusionOk="0">
                  <a:moveTo>
                    <a:pt x="3430" y="0"/>
                  </a:moveTo>
                  <a:cubicBezTo>
                    <a:pt x="2882" y="1393"/>
                    <a:pt x="1953" y="2584"/>
                    <a:pt x="1263" y="3918"/>
                  </a:cubicBezTo>
                  <a:cubicBezTo>
                    <a:pt x="537" y="5334"/>
                    <a:pt x="108" y="6894"/>
                    <a:pt x="1" y="8478"/>
                  </a:cubicBezTo>
                  <a:cubicBezTo>
                    <a:pt x="298" y="7644"/>
                    <a:pt x="608" y="6823"/>
                    <a:pt x="906" y="5989"/>
                  </a:cubicBezTo>
                  <a:cubicBezTo>
                    <a:pt x="1287" y="4953"/>
                    <a:pt x="1668" y="3918"/>
                    <a:pt x="2227" y="2977"/>
                  </a:cubicBezTo>
                  <a:cubicBezTo>
                    <a:pt x="2715" y="2132"/>
                    <a:pt x="3489" y="1382"/>
                    <a:pt x="3430" y="405"/>
                  </a:cubicBezTo>
                  <a:lnTo>
                    <a:pt x="3430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7632525" y="3855400"/>
              <a:ext cx="168200" cy="130700"/>
            </a:xfrm>
            <a:custGeom>
              <a:avLst/>
              <a:gdLst/>
              <a:ahLst/>
              <a:cxnLst/>
              <a:rect l="l" t="t" r="r" b="b"/>
              <a:pathLst>
                <a:path w="6728" h="5228" extrusionOk="0">
                  <a:moveTo>
                    <a:pt x="6652" y="1"/>
                  </a:moveTo>
                  <a:cubicBezTo>
                    <a:pt x="5150" y="1"/>
                    <a:pt x="3554" y="352"/>
                    <a:pt x="2465" y="1370"/>
                  </a:cubicBezTo>
                  <a:cubicBezTo>
                    <a:pt x="1834" y="1954"/>
                    <a:pt x="1418" y="2704"/>
                    <a:pt x="1001" y="3442"/>
                  </a:cubicBezTo>
                  <a:cubicBezTo>
                    <a:pt x="679" y="4037"/>
                    <a:pt x="334" y="4633"/>
                    <a:pt x="1" y="5228"/>
                  </a:cubicBezTo>
                  <a:lnTo>
                    <a:pt x="96" y="5145"/>
                  </a:lnTo>
                  <a:cubicBezTo>
                    <a:pt x="513" y="4549"/>
                    <a:pt x="953" y="3978"/>
                    <a:pt x="1370" y="3382"/>
                  </a:cubicBezTo>
                  <a:cubicBezTo>
                    <a:pt x="1739" y="2859"/>
                    <a:pt x="2120" y="2347"/>
                    <a:pt x="2608" y="1942"/>
                  </a:cubicBezTo>
                  <a:cubicBezTo>
                    <a:pt x="3073" y="1573"/>
                    <a:pt x="3620" y="1347"/>
                    <a:pt x="4156" y="1108"/>
                  </a:cubicBezTo>
                  <a:cubicBezTo>
                    <a:pt x="5025" y="739"/>
                    <a:pt x="5871" y="382"/>
                    <a:pt x="6728" y="1"/>
                  </a:cubicBezTo>
                  <a:cubicBezTo>
                    <a:pt x="6703" y="1"/>
                    <a:pt x="6677" y="1"/>
                    <a:pt x="6652" y="1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7908750" y="3916500"/>
              <a:ext cx="150950" cy="58900"/>
            </a:xfrm>
            <a:custGeom>
              <a:avLst/>
              <a:gdLst/>
              <a:ahLst/>
              <a:cxnLst/>
              <a:rect l="l" t="t" r="r" b="b"/>
              <a:pathLst>
                <a:path w="6038" h="2356" extrusionOk="0">
                  <a:moveTo>
                    <a:pt x="3907" y="0"/>
                  </a:moveTo>
                  <a:cubicBezTo>
                    <a:pt x="3800" y="0"/>
                    <a:pt x="3692" y="7"/>
                    <a:pt x="3585" y="22"/>
                  </a:cubicBezTo>
                  <a:cubicBezTo>
                    <a:pt x="2918" y="105"/>
                    <a:pt x="2334" y="474"/>
                    <a:pt x="1787" y="867"/>
                  </a:cubicBezTo>
                  <a:cubicBezTo>
                    <a:pt x="1156" y="1308"/>
                    <a:pt x="560" y="1820"/>
                    <a:pt x="1" y="2355"/>
                  </a:cubicBezTo>
                  <a:cubicBezTo>
                    <a:pt x="667" y="2046"/>
                    <a:pt x="1322" y="1641"/>
                    <a:pt x="1906" y="1177"/>
                  </a:cubicBezTo>
                  <a:cubicBezTo>
                    <a:pt x="2382" y="808"/>
                    <a:pt x="2870" y="367"/>
                    <a:pt x="3465" y="296"/>
                  </a:cubicBezTo>
                  <a:cubicBezTo>
                    <a:pt x="3521" y="290"/>
                    <a:pt x="3576" y="287"/>
                    <a:pt x="3631" y="287"/>
                  </a:cubicBezTo>
                  <a:cubicBezTo>
                    <a:pt x="4342" y="287"/>
                    <a:pt x="5009" y="754"/>
                    <a:pt x="5728" y="831"/>
                  </a:cubicBezTo>
                  <a:lnTo>
                    <a:pt x="6037" y="915"/>
                  </a:lnTo>
                  <a:cubicBezTo>
                    <a:pt x="5461" y="370"/>
                    <a:pt x="4692" y="0"/>
                    <a:pt x="3907" y="0"/>
                  </a:cubicBez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315700" y="3246700"/>
              <a:ext cx="608425" cy="843950"/>
            </a:xfrm>
            <a:custGeom>
              <a:avLst/>
              <a:gdLst/>
              <a:ahLst/>
              <a:cxnLst/>
              <a:rect l="l" t="t" r="r" b="b"/>
              <a:pathLst>
                <a:path w="24337" h="33758" extrusionOk="0">
                  <a:moveTo>
                    <a:pt x="16884" y="1"/>
                  </a:moveTo>
                  <a:cubicBezTo>
                    <a:pt x="15705" y="930"/>
                    <a:pt x="14514" y="1834"/>
                    <a:pt x="13324" y="2739"/>
                  </a:cubicBezTo>
                  <a:cubicBezTo>
                    <a:pt x="12621" y="3275"/>
                    <a:pt x="12181" y="4097"/>
                    <a:pt x="12121" y="4990"/>
                  </a:cubicBezTo>
                  <a:cubicBezTo>
                    <a:pt x="12062" y="5764"/>
                    <a:pt x="11990" y="6656"/>
                    <a:pt x="11895" y="7133"/>
                  </a:cubicBezTo>
                  <a:cubicBezTo>
                    <a:pt x="11823" y="7466"/>
                    <a:pt x="11692" y="7847"/>
                    <a:pt x="11359" y="7942"/>
                  </a:cubicBezTo>
                  <a:cubicBezTo>
                    <a:pt x="11324" y="7951"/>
                    <a:pt x="11288" y="7955"/>
                    <a:pt x="11253" y="7955"/>
                  </a:cubicBezTo>
                  <a:cubicBezTo>
                    <a:pt x="11046" y="7955"/>
                    <a:pt x="10838" y="7817"/>
                    <a:pt x="10716" y="7645"/>
                  </a:cubicBezTo>
                  <a:cubicBezTo>
                    <a:pt x="10573" y="7430"/>
                    <a:pt x="10526" y="7180"/>
                    <a:pt x="10466" y="6942"/>
                  </a:cubicBezTo>
                  <a:cubicBezTo>
                    <a:pt x="10335" y="6359"/>
                    <a:pt x="10216" y="5799"/>
                    <a:pt x="10085" y="5216"/>
                  </a:cubicBezTo>
                  <a:cubicBezTo>
                    <a:pt x="9144" y="5930"/>
                    <a:pt x="8216" y="6668"/>
                    <a:pt x="7263" y="7371"/>
                  </a:cubicBezTo>
                  <a:cubicBezTo>
                    <a:pt x="5227" y="8871"/>
                    <a:pt x="5168" y="11776"/>
                    <a:pt x="5585" y="13181"/>
                  </a:cubicBezTo>
                  <a:cubicBezTo>
                    <a:pt x="5596" y="13253"/>
                    <a:pt x="5620" y="13324"/>
                    <a:pt x="5644" y="13395"/>
                  </a:cubicBezTo>
                  <a:cubicBezTo>
                    <a:pt x="5704" y="13622"/>
                    <a:pt x="5763" y="13860"/>
                    <a:pt x="5751" y="14098"/>
                  </a:cubicBezTo>
                  <a:cubicBezTo>
                    <a:pt x="5739" y="14407"/>
                    <a:pt x="5525" y="14753"/>
                    <a:pt x="5215" y="14812"/>
                  </a:cubicBezTo>
                  <a:cubicBezTo>
                    <a:pt x="4739" y="13967"/>
                    <a:pt x="4918" y="12860"/>
                    <a:pt x="4501" y="11990"/>
                  </a:cubicBezTo>
                  <a:cubicBezTo>
                    <a:pt x="4263" y="11490"/>
                    <a:pt x="3858" y="11121"/>
                    <a:pt x="3489" y="10716"/>
                  </a:cubicBezTo>
                  <a:cubicBezTo>
                    <a:pt x="3441" y="10764"/>
                    <a:pt x="3394" y="10824"/>
                    <a:pt x="3370" y="10871"/>
                  </a:cubicBezTo>
                  <a:cubicBezTo>
                    <a:pt x="3203" y="11062"/>
                    <a:pt x="3060" y="11276"/>
                    <a:pt x="2906" y="11478"/>
                  </a:cubicBezTo>
                  <a:cubicBezTo>
                    <a:pt x="1870" y="12979"/>
                    <a:pt x="1274" y="14753"/>
                    <a:pt x="917" y="16539"/>
                  </a:cubicBezTo>
                  <a:cubicBezTo>
                    <a:pt x="822" y="16943"/>
                    <a:pt x="751" y="17372"/>
                    <a:pt x="655" y="17801"/>
                  </a:cubicBezTo>
                  <a:cubicBezTo>
                    <a:pt x="393" y="19253"/>
                    <a:pt x="643" y="20765"/>
                    <a:pt x="1405" y="22027"/>
                  </a:cubicBezTo>
                  <a:cubicBezTo>
                    <a:pt x="1763" y="22647"/>
                    <a:pt x="2191" y="23206"/>
                    <a:pt x="2703" y="23742"/>
                  </a:cubicBezTo>
                  <a:lnTo>
                    <a:pt x="2667" y="23742"/>
                  </a:lnTo>
                  <a:cubicBezTo>
                    <a:pt x="2613" y="23751"/>
                    <a:pt x="2559" y="23755"/>
                    <a:pt x="2507" y="23755"/>
                  </a:cubicBezTo>
                  <a:cubicBezTo>
                    <a:pt x="1859" y="23755"/>
                    <a:pt x="1351" y="23112"/>
                    <a:pt x="822" y="22682"/>
                  </a:cubicBezTo>
                  <a:cubicBezTo>
                    <a:pt x="596" y="22492"/>
                    <a:pt x="346" y="22349"/>
                    <a:pt x="96" y="22182"/>
                  </a:cubicBezTo>
                  <a:lnTo>
                    <a:pt x="96" y="22182"/>
                  </a:lnTo>
                  <a:cubicBezTo>
                    <a:pt x="0" y="24159"/>
                    <a:pt x="203" y="26099"/>
                    <a:pt x="1036" y="27588"/>
                  </a:cubicBezTo>
                  <a:cubicBezTo>
                    <a:pt x="1824" y="28994"/>
                    <a:pt x="2901" y="29351"/>
                    <a:pt x="4124" y="29351"/>
                  </a:cubicBezTo>
                  <a:cubicBezTo>
                    <a:pt x="5384" y="29351"/>
                    <a:pt x="6800" y="28973"/>
                    <a:pt x="8219" y="28973"/>
                  </a:cubicBezTo>
                  <a:cubicBezTo>
                    <a:pt x="8817" y="28973"/>
                    <a:pt x="9415" y="29040"/>
                    <a:pt x="10002" y="29231"/>
                  </a:cubicBezTo>
                  <a:cubicBezTo>
                    <a:pt x="12567" y="30075"/>
                    <a:pt x="14431" y="33758"/>
                    <a:pt x="17291" y="33758"/>
                  </a:cubicBezTo>
                  <a:cubicBezTo>
                    <a:pt x="17457" y="33758"/>
                    <a:pt x="17627" y="33745"/>
                    <a:pt x="17800" y="33719"/>
                  </a:cubicBezTo>
                  <a:cubicBezTo>
                    <a:pt x="19336" y="33493"/>
                    <a:pt x="20765" y="32743"/>
                    <a:pt x="21872" y="31660"/>
                  </a:cubicBezTo>
                  <a:lnTo>
                    <a:pt x="21872" y="31660"/>
                  </a:lnTo>
                  <a:cubicBezTo>
                    <a:pt x="21670" y="31695"/>
                    <a:pt x="21467" y="31707"/>
                    <a:pt x="21277" y="31719"/>
                  </a:cubicBezTo>
                  <a:cubicBezTo>
                    <a:pt x="21154" y="31724"/>
                    <a:pt x="21032" y="31730"/>
                    <a:pt x="20912" y="31730"/>
                  </a:cubicBezTo>
                  <a:cubicBezTo>
                    <a:pt x="20720" y="31730"/>
                    <a:pt x="20532" y="31714"/>
                    <a:pt x="20348" y="31648"/>
                  </a:cubicBezTo>
                  <a:cubicBezTo>
                    <a:pt x="20051" y="31540"/>
                    <a:pt x="19801" y="31302"/>
                    <a:pt x="19753" y="30993"/>
                  </a:cubicBezTo>
                  <a:cubicBezTo>
                    <a:pt x="19705" y="30624"/>
                    <a:pt x="19979" y="30290"/>
                    <a:pt x="20301" y="30124"/>
                  </a:cubicBezTo>
                  <a:cubicBezTo>
                    <a:pt x="20622" y="29969"/>
                    <a:pt x="20991" y="29921"/>
                    <a:pt x="21348" y="29826"/>
                  </a:cubicBezTo>
                  <a:cubicBezTo>
                    <a:pt x="22360" y="29576"/>
                    <a:pt x="23194" y="28957"/>
                    <a:pt x="23861" y="28147"/>
                  </a:cubicBezTo>
                  <a:cubicBezTo>
                    <a:pt x="24337" y="26278"/>
                    <a:pt x="24158" y="24266"/>
                    <a:pt x="23920" y="22325"/>
                  </a:cubicBezTo>
                  <a:cubicBezTo>
                    <a:pt x="23837" y="21599"/>
                    <a:pt x="23730" y="20884"/>
                    <a:pt x="23622" y="20170"/>
                  </a:cubicBezTo>
                  <a:cubicBezTo>
                    <a:pt x="23194" y="20325"/>
                    <a:pt x="21634" y="21539"/>
                    <a:pt x="21217" y="21896"/>
                  </a:cubicBezTo>
                  <a:cubicBezTo>
                    <a:pt x="20938" y="22136"/>
                    <a:pt x="20558" y="22316"/>
                    <a:pt x="20201" y="22316"/>
                  </a:cubicBezTo>
                  <a:cubicBezTo>
                    <a:pt x="20025" y="22316"/>
                    <a:pt x="19855" y="22272"/>
                    <a:pt x="19705" y="22170"/>
                  </a:cubicBezTo>
                  <a:cubicBezTo>
                    <a:pt x="19372" y="21944"/>
                    <a:pt x="19265" y="21480"/>
                    <a:pt x="19336" y="21099"/>
                  </a:cubicBezTo>
                  <a:cubicBezTo>
                    <a:pt x="19431" y="20706"/>
                    <a:pt x="19670" y="20361"/>
                    <a:pt x="19932" y="20063"/>
                  </a:cubicBezTo>
                  <a:cubicBezTo>
                    <a:pt x="20574" y="19325"/>
                    <a:pt x="21396" y="18741"/>
                    <a:pt x="22087" y="18063"/>
                  </a:cubicBezTo>
                  <a:cubicBezTo>
                    <a:pt x="22468" y="17682"/>
                    <a:pt x="22801" y="17289"/>
                    <a:pt x="23063" y="16824"/>
                  </a:cubicBezTo>
                  <a:cubicBezTo>
                    <a:pt x="22503" y="13895"/>
                    <a:pt x="21777" y="11002"/>
                    <a:pt x="20801" y="8204"/>
                  </a:cubicBezTo>
                  <a:cubicBezTo>
                    <a:pt x="20479" y="8573"/>
                    <a:pt x="20170" y="8907"/>
                    <a:pt x="20027" y="9097"/>
                  </a:cubicBezTo>
                  <a:cubicBezTo>
                    <a:pt x="19836" y="9347"/>
                    <a:pt x="19622" y="9609"/>
                    <a:pt x="19372" y="9788"/>
                  </a:cubicBezTo>
                  <a:cubicBezTo>
                    <a:pt x="19257" y="9848"/>
                    <a:pt x="19123" y="9881"/>
                    <a:pt x="18990" y="9881"/>
                  </a:cubicBezTo>
                  <a:cubicBezTo>
                    <a:pt x="18807" y="9881"/>
                    <a:pt x="18627" y="9819"/>
                    <a:pt x="18503" y="9681"/>
                  </a:cubicBezTo>
                  <a:cubicBezTo>
                    <a:pt x="18205" y="9323"/>
                    <a:pt x="18455" y="8800"/>
                    <a:pt x="18729" y="8431"/>
                  </a:cubicBezTo>
                  <a:cubicBezTo>
                    <a:pt x="19015" y="8038"/>
                    <a:pt x="19551" y="7085"/>
                    <a:pt x="20158" y="6454"/>
                  </a:cubicBezTo>
                  <a:cubicBezTo>
                    <a:pt x="19265" y="4204"/>
                    <a:pt x="18181" y="2049"/>
                    <a:pt x="16884" y="1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565425" y="3355050"/>
              <a:ext cx="154825" cy="577475"/>
            </a:xfrm>
            <a:custGeom>
              <a:avLst/>
              <a:gdLst/>
              <a:ahLst/>
              <a:cxnLst/>
              <a:rect l="l" t="t" r="r" b="b"/>
              <a:pathLst>
                <a:path w="6193" h="23099" extrusionOk="0">
                  <a:moveTo>
                    <a:pt x="6192" y="1"/>
                  </a:moveTo>
                  <a:lnTo>
                    <a:pt x="3989" y="5585"/>
                  </a:lnTo>
                  <a:cubicBezTo>
                    <a:pt x="3263" y="7442"/>
                    <a:pt x="2549" y="9323"/>
                    <a:pt x="1930" y="11228"/>
                  </a:cubicBezTo>
                  <a:cubicBezTo>
                    <a:pt x="1311" y="13133"/>
                    <a:pt x="775" y="15074"/>
                    <a:pt x="453" y="17074"/>
                  </a:cubicBezTo>
                  <a:cubicBezTo>
                    <a:pt x="120" y="19063"/>
                    <a:pt x="1" y="21110"/>
                    <a:pt x="227" y="23099"/>
                  </a:cubicBezTo>
                  <a:cubicBezTo>
                    <a:pt x="358" y="21087"/>
                    <a:pt x="679" y="19146"/>
                    <a:pt x="1120" y="17205"/>
                  </a:cubicBezTo>
                  <a:cubicBezTo>
                    <a:pt x="1572" y="15288"/>
                    <a:pt x="2132" y="13383"/>
                    <a:pt x="2763" y="11490"/>
                  </a:cubicBezTo>
                  <a:lnTo>
                    <a:pt x="4632" y="5811"/>
                  </a:lnTo>
                  <a:cubicBezTo>
                    <a:pt x="5240" y="3906"/>
                    <a:pt x="5811" y="1965"/>
                    <a:pt x="6192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6409750" y="3655100"/>
              <a:ext cx="131600" cy="167000"/>
            </a:xfrm>
            <a:custGeom>
              <a:avLst/>
              <a:gdLst/>
              <a:ahLst/>
              <a:cxnLst/>
              <a:rect l="l" t="t" r="r" b="b"/>
              <a:pathLst>
                <a:path w="5264" h="6680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738"/>
                    <a:pt x="275" y="1465"/>
                    <a:pt x="620" y="2120"/>
                  </a:cubicBezTo>
                  <a:cubicBezTo>
                    <a:pt x="953" y="2774"/>
                    <a:pt x="1394" y="3394"/>
                    <a:pt x="1870" y="3941"/>
                  </a:cubicBezTo>
                  <a:cubicBezTo>
                    <a:pt x="2346" y="4489"/>
                    <a:pt x="2870" y="5001"/>
                    <a:pt x="3418" y="5477"/>
                  </a:cubicBezTo>
                  <a:cubicBezTo>
                    <a:pt x="3966" y="5953"/>
                    <a:pt x="4561" y="6406"/>
                    <a:pt x="5263" y="6680"/>
                  </a:cubicBezTo>
                  <a:cubicBezTo>
                    <a:pt x="4787" y="6108"/>
                    <a:pt x="4370" y="5549"/>
                    <a:pt x="3906" y="5013"/>
                  </a:cubicBezTo>
                  <a:cubicBezTo>
                    <a:pt x="3466" y="4441"/>
                    <a:pt x="2989" y="3905"/>
                    <a:pt x="2525" y="3370"/>
                  </a:cubicBezTo>
                  <a:cubicBezTo>
                    <a:pt x="2061" y="2834"/>
                    <a:pt x="1608" y="2322"/>
                    <a:pt x="1191" y="1762"/>
                  </a:cubicBezTo>
                  <a:cubicBezTo>
                    <a:pt x="775" y="1215"/>
                    <a:pt x="382" y="631"/>
                    <a:pt x="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6537150" y="3518775"/>
              <a:ext cx="61950" cy="95275"/>
            </a:xfrm>
            <a:custGeom>
              <a:avLst/>
              <a:gdLst/>
              <a:ahLst/>
              <a:cxnLst/>
              <a:rect l="l" t="t" r="r" b="b"/>
              <a:pathLst>
                <a:path w="2478" h="381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417"/>
                    <a:pt x="48" y="822"/>
                    <a:pt x="156" y="1203"/>
                  </a:cubicBezTo>
                  <a:cubicBezTo>
                    <a:pt x="263" y="1596"/>
                    <a:pt x="417" y="1965"/>
                    <a:pt x="632" y="2310"/>
                  </a:cubicBezTo>
                  <a:cubicBezTo>
                    <a:pt x="858" y="2655"/>
                    <a:pt x="1108" y="2965"/>
                    <a:pt x="1418" y="3215"/>
                  </a:cubicBezTo>
                  <a:cubicBezTo>
                    <a:pt x="1727" y="3489"/>
                    <a:pt x="2072" y="3691"/>
                    <a:pt x="2477" y="3810"/>
                  </a:cubicBezTo>
                  <a:cubicBezTo>
                    <a:pt x="2311" y="3429"/>
                    <a:pt x="2120" y="3096"/>
                    <a:pt x="1941" y="2751"/>
                  </a:cubicBezTo>
                  <a:cubicBezTo>
                    <a:pt x="1763" y="2441"/>
                    <a:pt x="1572" y="2131"/>
                    <a:pt x="1370" y="1834"/>
                  </a:cubicBezTo>
                  <a:cubicBezTo>
                    <a:pt x="1179" y="1536"/>
                    <a:pt x="989" y="1238"/>
                    <a:pt x="775" y="929"/>
                  </a:cubicBezTo>
                  <a:cubicBezTo>
                    <a:pt x="572" y="631"/>
                    <a:pt x="358" y="310"/>
                    <a:pt x="8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6695800" y="3582175"/>
              <a:ext cx="98550" cy="45425"/>
            </a:xfrm>
            <a:custGeom>
              <a:avLst/>
              <a:gdLst/>
              <a:ahLst/>
              <a:cxnLst/>
              <a:rect l="l" t="t" r="r" b="b"/>
              <a:pathLst>
                <a:path w="3942" h="1817" extrusionOk="0">
                  <a:moveTo>
                    <a:pt x="3942" y="0"/>
                  </a:moveTo>
                  <a:lnTo>
                    <a:pt x="3942" y="0"/>
                  </a:lnTo>
                  <a:cubicBezTo>
                    <a:pt x="3596" y="238"/>
                    <a:pt x="3299" y="310"/>
                    <a:pt x="2977" y="393"/>
                  </a:cubicBezTo>
                  <a:cubicBezTo>
                    <a:pt x="2656" y="488"/>
                    <a:pt x="2311" y="572"/>
                    <a:pt x="1965" y="715"/>
                  </a:cubicBezTo>
                  <a:cubicBezTo>
                    <a:pt x="1620" y="846"/>
                    <a:pt x="1310" y="988"/>
                    <a:pt x="977" y="1143"/>
                  </a:cubicBezTo>
                  <a:cubicBezTo>
                    <a:pt x="668" y="1310"/>
                    <a:pt x="346" y="1453"/>
                    <a:pt x="1" y="1679"/>
                  </a:cubicBezTo>
                  <a:cubicBezTo>
                    <a:pt x="255" y="1774"/>
                    <a:pt x="519" y="1817"/>
                    <a:pt x="777" y="1817"/>
                  </a:cubicBezTo>
                  <a:cubicBezTo>
                    <a:pt x="906" y="1817"/>
                    <a:pt x="1033" y="1806"/>
                    <a:pt x="1156" y="1786"/>
                  </a:cubicBezTo>
                  <a:cubicBezTo>
                    <a:pt x="1549" y="1739"/>
                    <a:pt x="1918" y="1643"/>
                    <a:pt x="2263" y="1512"/>
                  </a:cubicBezTo>
                  <a:cubicBezTo>
                    <a:pt x="2608" y="1393"/>
                    <a:pt x="2930" y="1238"/>
                    <a:pt x="3275" y="1012"/>
                  </a:cubicBezTo>
                  <a:cubicBezTo>
                    <a:pt x="3596" y="786"/>
                    <a:pt x="3930" y="417"/>
                    <a:pt x="3942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6645800" y="3859875"/>
              <a:ext cx="190525" cy="46725"/>
            </a:xfrm>
            <a:custGeom>
              <a:avLst/>
              <a:gdLst/>
              <a:ahLst/>
              <a:cxnLst/>
              <a:rect l="l" t="t" r="r" b="b"/>
              <a:pathLst>
                <a:path w="7621" h="1869" extrusionOk="0">
                  <a:moveTo>
                    <a:pt x="7621" y="1"/>
                  </a:moveTo>
                  <a:lnTo>
                    <a:pt x="7621" y="1"/>
                  </a:lnTo>
                  <a:cubicBezTo>
                    <a:pt x="6954" y="155"/>
                    <a:pt x="6311" y="382"/>
                    <a:pt x="5680" y="560"/>
                  </a:cubicBezTo>
                  <a:cubicBezTo>
                    <a:pt x="5049" y="739"/>
                    <a:pt x="4430" y="882"/>
                    <a:pt x="3799" y="953"/>
                  </a:cubicBezTo>
                  <a:cubicBezTo>
                    <a:pt x="3554" y="977"/>
                    <a:pt x="3308" y="992"/>
                    <a:pt x="3060" y="992"/>
                  </a:cubicBezTo>
                  <a:cubicBezTo>
                    <a:pt x="2693" y="992"/>
                    <a:pt x="2323" y="960"/>
                    <a:pt x="1953" y="882"/>
                  </a:cubicBezTo>
                  <a:cubicBezTo>
                    <a:pt x="1334" y="751"/>
                    <a:pt x="691" y="525"/>
                    <a:pt x="1" y="382"/>
                  </a:cubicBezTo>
                  <a:lnTo>
                    <a:pt x="1" y="382"/>
                  </a:lnTo>
                  <a:cubicBezTo>
                    <a:pt x="524" y="858"/>
                    <a:pt x="1084" y="1251"/>
                    <a:pt x="1727" y="1537"/>
                  </a:cubicBezTo>
                  <a:cubicBezTo>
                    <a:pt x="2244" y="1754"/>
                    <a:pt x="2809" y="1868"/>
                    <a:pt x="3369" y="1868"/>
                  </a:cubicBezTo>
                  <a:cubicBezTo>
                    <a:pt x="3545" y="1868"/>
                    <a:pt x="3721" y="1857"/>
                    <a:pt x="3894" y="1834"/>
                  </a:cubicBezTo>
                  <a:cubicBezTo>
                    <a:pt x="4596" y="1751"/>
                    <a:pt x="5287" y="1513"/>
                    <a:pt x="5918" y="1191"/>
                  </a:cubicBezTo>
                  <a:cubicBezTo>
                    <a:pt x="6537" y="870"/>
                    <a:pt x="7120" y="477"/>
                    <a:pt x="7621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6345175" y="3544950"/>
              <a:ext cx="50625" cy="286375"/>
            </a:xfrm>
            <a:custGeom>
              <a:avLst/>
              <a:gdLst/>
              <a:ahLst/>
              <a:cxnLst/>
              <a:rect l="l" t="t" r="r" b="b"/>
              <a:pathLst>
                <a:path w="2025" h="11455" extrusionOk="0">
                  <a:moveTo>
                    <a:pt x="2000" y="1"/>
                  </a:moveTo>
                  <a:lnTo>
                    <a:pt x="2000" y="1"/>
                  </a:lnTo>
                  <a:cubicBezTo>
                    <a:pt x="1405" y="1394"/>
                    <a:pt x="822" y="2799"/>
                    <a:pt x="441" y="4263"/>
                  </a:cubicBezTo>
                  <a:cubicBezTo>
                    <a:pt x="334" y="4704"/>
                    <a:pt x="226" y="5133"/>
                    <a:pt x="155" y="5573"/>
                  </a:cubicBezTo>
                  <a:cubicBezTo>
                    <a:pt x="60" y="6109"/>
                    <a:pt x="0" y="6645"/>
                    <a:pt x="12" y="7180"/>
                  </a:cubicBezTo>
                  <a:cubicBezTo>
                    <a:pt x="48" y="8812"/>
                    <a:pt x="786" y="10395"/>
                    <a:pt x="2012" y="11455"/>
                  </a:cubicBezTo>
                  <a:cubicBezTo>
                    <a:pt x="977" y="9645"/>
                    <a:pt x="226" y="7526"/>
                    <a:pt x="631" y="5478"/>
                  </a:cubicBezTo>
                  <a:cubicBezTo>
                    <a:pt x="953" y="3823"/>
                    <a:pt x="2024" y="2299"/>
                    <a:pt x="1893" y="620"/>
                  </a:cubicBezTo>
                  <a:lnTo>
                    <a:pt x="2000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6459775" y="3401200"/>
              <a:ext cx="96750" cy="176525"/>
            </a:xfrm>
            <a:custGeom>
              <a:avLst/>
              <a:gdLst/>
              <a:ahLst/>
              <a:cxnLst/>
              <a:rect l="l" t="t" r="r" b="b"/>
              <a:pathLst>
                <a:path w="3870" h="7061" extrusionOk="0">
                  <a:moveTo>
                    <a:pt x="3762" y="0"/>
                  </a:moveTo>
                  <a:lnTo>
                    <a:pt x="3762" y="0"/>
                  </a:lnTo>
                  <a:cubicBezTo>
                    <a:pt x="3251" y="465"/>
                    <a:pt x="2715" y="893"/>
                    <a:pt x="2155" y="1322"/>
                  </a:cubicBezTo>
                  <a:cubicBezTo>
                    <a:pt x="1548" y="1798"/>
                    <a:pt x="905" y="2262"/>
                    <a:pt x="536" y="2929"/>
                  </a:cubicBezTo>
                  <a:cubicBezTo>
                    <a:pt x="214" y="3524"/>
                    <a:pt x="107" y="4215"/>
                    <a:pt x="60" y="4882"/>
                  </a:cubicBezTo>
                  <a:cubicBezTo>
                    <a:pt x="0" y="5632"/>
                    <a:pt x="12" y="6418"/>
                    <a:pt x="405" y="7061"/>
                  </a:cubicBezTo>
                  <a:cubicBezTo>
                    <a:pt x="393" y="6537"/>
                    <a:pt x="393" y="6013"/>
                    <a:pt x="381" y="5489"/>
                  </a:cubicBezTo>
                  <a:cubicBezTo>
                    <a:pt x="357" y="4536"/>
                    <a:pt x="381" y="3501"/>
                    <a:pt x="988" y="2774"/>
                  </a:cubicBezTo>
                  <a:cubicBezTo>
                    <a:pt x="1607" y="2036"/>
                    <a:pt x="2679" y="1846"/>
                    <a:pt x="3381" y="1191"/>
                  </a:cubicBezTo>
                  <a:cubicBezTo>
                    <a:pt x="3667" y="941"/>
                    <a:pt x="3870" y="548"/>
                    <a:pt x="3751" y="179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6624075" y="3277075"/>
              <a:ext cx="96175" cy="158075"/>
            </a:xfrm>
            <a:custGeom>
              <a:avLst/>
              <a:gdLst/>
              <a:ahLst/>
              <a:cxnLst/>
              <a:rect l="l" t="t" r="r" b="b"/>
              <a:pathLst>
                <a:path w="3847" h="6323" extrusionOk="0">
                  <a:moveTo>
                    <a:pt x="3846" y="0"/>
                  </a:moveTo>
                  <a:cubicBezTo>
                    <a:pt x="3215" y="1155"/>
                    <a:pt x="1632" y="1465"/>
                    <a:pt x="786" y="2501"/>
                  </a:cubicBezTo>
                  <a:cubicBezTo>
                    <a:pt x="358" y="3001"/>
                    <a:pt x="143" y="3667"/>
                    <a:pt x="72" y="4322"/>
                  </a:cubicBezTo>
                  <a:cubicBezTo>
                    <a:pt x="0" y="5001"/>
                    <a:pt x="60" y="5656"/>
                    <a:pt x="96" y="6323"/>
                  </a:cubicBezTo>
                  <a:cubicBezTo>
                    <a:pt x="167" y="5775"/>
                    <a:pt x="346" y="5215"/>
                    <a:pt x="512" y="4679"/>
                  </a:cubicBezTo>
                  <a:cubicBezTo>
                    <a:pt x="715" y="4060"/>
                    <a:pt x="917" y="3417"/>
                    <a:pt x="1322" y="2894"/>
                  </a:cubicBezTo>
                  <a:cubicBezTo>
                    <a:pt x="2060" y="1965"/>
                    <a:pt x="3394" y="1512"/>
                    <a:pt x="3846" y="417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6335350" y="3844100"/>
              <a:ext cx="79800" cy="125050"/>
            </a:xfrm>
            <a:custGeom>
              <a:avLst/>
              <a:gdLst/>
              <a:ahLst/>
              <a:cxnLst/>
              <a:rect l="l" t="t" r="r" b="b"/>
              <a:pathLst>
                <a:path w="3192" h="5002" extrusionOk="0">
                  <a:moveTo>
                    <a:pt x="24" y="1"/>
                  </a:moveTo>
                  <a:lnTo>
                    <a:pt x="24" y="1"/>
                  </a:lnTo>
                  <a:cubicBezTo>
                    <a:pt x="12" y="667"/>
                    <a:pt x="0" y="1334"/>
                    <a:pt x="96" y="2001"/>
                  </a:cubicBezTo>
                  <a:cubicBezTo>
                    <a:pt x="203" y="2656"/>
                    <a:pt x="429" y="3334"/>
                    <a:pt x="846" y="3846"/>
                  </a:cubicBezTo>
                  <a:cubicBezTo>
                    <a:pt x="1405" y="4549"/>
                    <a:pt x="2298" y="4966"/>
                    <a:pt x="3191" y="5001"/>
                  </a:cubicBezTo>
                  <a:cubicBezTo>
                    <a:pt x="2286" y="4656"/>
                    <a:pt x="1584" y="3930"/>
                    <a:pt x="1108" y="3096"/>
                  </a:cubicBezTo>
                  <a:cubicBezTo>
                    <a:pt x="631" y="2263"/>
                    <a:pt x="322" y="1334"/>
                    <a:pt x="36" y="4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6924100" y="3333925"/>
              <a:ext cx="565575" cy="733975"/>
            </a:xfrm>
            <a:custGeom>
              <a:avLst/>
              <a:gdLst/>
              <a:ahLst/>
              <a:cxnLst/>
              <a:rect l="l" t="t" r="r" b="b"/>
              <a:pathLst>
                <a:path w="22623" h="29359" extrusionOk="0">
                  <a:moveTo>
                    <a:pt x="21361" y="0"/>
                  </a:moveTo>
                  <a:cubicBezTo>
                    <a:pt x="20075" y="453"/>
                    <a:pt x="18813" y="941"/>
                    <a:pt x="17551" y="1393"/>
                  </a:cubicBezTo>
                  <a:cubicBezTo>
                    <a:pt x="16789" y="1679"/>
                    <a:pt x="16193" y="2275"/>
                    <a:pt x="15896" y="3025"/>
                  </a:cubicBezTo>
                  <a:cubicBezTo>
                    <a:pt x="15646" y="3679"/>
                    <a:pt x="15336" y="4418"/>
                    <a:pt x="15122" y="4811"/>
                  </a:cubicBezTo>
                  <a:cubicBezTo>
                    <a:pt x="14993" y="5067"/>
                    <a:pt x="14773" y="5359"/>
                    <a:pt x="14473" y="5359"/>
                  </a:cubicBezTo>
                  <a:cubicBezTo>
                    <a:pt x="14467" y="5359"/>
                    <a:pt x="14461" y="5358"/>
                    <a:pt x="14455" y="5358"/>
                  </a:cubicBezTo>
                  <a:cubicBezTo>
                    <a:pt x="14229" y="5346"/>
                    <a:pt x="14050" y="5144"/>
                    <a:pt x="13979" y="4942"/>
                  </a:cubicBezTo>
                  <a:cubicBezTo>
                    <a:pt x="13907" y="4727"/>
                    <a:pt x="13931" y="4489"/>
                    <a:pt x="13943" y="4275"/>
                  </a:cubicBezTo>
                  <a:cubicBezTo>
                    <a:pt x="13991" y="3727"/>
                    <a:pt x="14038" y="3215"/>
                    <a:pt x="14086" y="2679"/>
                  </a:cubicBezTo>
                  <a:lnTo>
                    <a:pt x="14086" y="2679"/>
                  </a:lnTo>
                  <a:cubicBezTo>
                    <a:pt x="13086" y="3048"/>
                    <a:pt x="12098" y="3429"/>
                    <a:pt x="11086" y="3799"/>
                  </a:cubicBezTo>
                  <a:cubicBezTo>
                    <a:pt x="8931" y="4537"/>
                    <a:pt x="8097" y="7037"/>
                    <a:pt x="8085" y="8347"/>
                  </a:cubicBezTo>
                  <a:lnTo>
                    <a:pt x="8085" y="8561"/>
                  </a:lnTo>
                  <a:cubicBezTo>
                    <a:pt x="8073" y="8775"/>
                    <a:pt x="8049" y="8990"/>
                    <a:pt x="7978" y="9192"/>
                  </a:cubicBezTo>
                  <a:cubicBezTo>
                    <a:pt x="7878" y="9447"/>
                    <a:pt x="7643" y="9672"/>
                    <a:pt x="7380" y="9672"/>
                  </a:cubicBezTo>
                  <a:cubicBezTo>
                    <a:pt x="7361" y="9672"/>
                    <a:pt x="7342" y="9671"/>
                    <a:pt x="7323" y="9668"/>
                  </a:cubicBezTo>
                  <a:cubicBezTo>
                    <a:pt x="7133" y="8811"/>
                    <a:pt x="7597" y="7918"/>
                    <a:pt x="7454" y="7037"/>
                  </a:cubicBezTo>
                  <a:cubicBezTo>
                    <a:pt x="7395" y="6549"/>
                    <a:pt x="7145" y="6108"/>
                    <a:pt x="6942" y="5668"/>
                  </a:cubicBezTo>
                  <a:cubicBezTo>
                    <a:pt x="6883" y="5692"/>
                    <a:pt x="6835" y="5727"/>
                    <a:pt x="6787" y="5751"/>
                  </a:cubicBezTo>
                  <a:cubicBezTo>
                    <a:pt x="6597" y="5870"/>
                    <a:pt x="6406" y="6013"/>
                    <a:pt x="6228" y="6156"/>
                  </a:cubicBezTo>
                  <a:cubicBezTo>
                    <a:pt x="4918" y="7168"/>
                    <a:pt x="3930" y="8537"/>
                    <a:pt x="3144" y="9978"/>
                  </a:cubicBezTo>
                  <a:cubicBezTo>
                    <a:pt x="2966" y="10311"/>
                    <a:pt x="2787" y="10656"/>
                    <a:pt x="2596" y="11014"/>
                  </a:cubicBezTo>
                  <a:cubicBezTo>
                    <a:pt x="1965" y="12180"/>
                    <a:pt x="1787" y="13550"/>
                    <a:pt x="2096" y="14847"/>
                  </a:cubicBezTo>
                  <a:cubicBezTo>
                    <a:pt x="2263" y="15467"/>
                    <a:pt x="2477" y="16074"/>
                    <a:pt x="2775" y="16669"/>
                  </a:cubicBezTo>
                  <a:lnTo>
                    <a:pt x="2739" y="16669"/>
                  </a:lnTo>
                  <a:cubicBezTo>
                    <a:pt x="2084" y="16562"/>
                    <a:pt x="1811" y="15800"/>
                    <a:pt x="1453" y="15252"/>
                  </a:cubicBezTo>
                  <a:cubicBezTo>
                    <a:pt x="1311" y="15026"/>
                    <a:pt x="1132" y="14824"/>
                    <a:pt x="953" y="14609"/>
                  </a:cubicBezTo>
                  <a:cubicBezTo>
                    <a:pt x="346" y="16300"/>
                    <a:pt x="1" y="18003"/>
                    <a:pt x="310" y="19515"/>
                  </a:cubicBezTo>
                  <a:cubicBezTo>
                    <a:pt x="1061" y="23027"/>
                    <a:pt x="5013" y="21503"/>
                    <a:pt x="7609" y="23337"/>
                  </a:cubicBezTo>
                  <a:cubicBezTo>
                    <a:pt x="9704" y="24837"/>
                    <a:pt x="10288" y="28837"/>
                    <a:pt x="13133" y="29290"/>
                  </a:cubicBezTo>
                  <a:cubicBezTo>
                    <a:pt x="13444" y="29336"/>
                    <a:pt x="13759" y="29358"/>
                    <a:pt x="14074" y="29358"/>
                  </a:cubicBezTo>
                  <a:cubicBezTo>
                    <a:pt x="15147" y="29358"/>
                    <a:pt x="16225" y="29096"/>
                    <a:pt x="17182" y="28599"/>
                  </a:cubicBezTo>
                  <a:cubicBezTo>
                    <a:pt x="17003" y="28563"/>
                    <a:pt x="16824" y="28528"/>
                    <a:pt x="16646" y="28480"/>
                  </a:cubicBezTo>
                  <a:cubicBezTo>
                    <a:pt x="16372" y="28421"/>
                    <a:pt x="16086" y="28349"/>
                    <a:pt x="15872" y="28182"/>
                  </a:cubicBezTo>
                  <a:cubicBezTo>
                    <a:pt x="15646" y="28028"/>
                    <a:pt x="15479" y="27742"/>
                    <a:pt x="15527" y="27468"/>
                  </a:cubicBezTo>
                  <a:cubicBezTo>
                    <a:pt x="15574" y="27147"/>
                    <a:pt x="15896" y="26932"/>
                    <a:pt x="16229" y="26873"/>
                  </a:cubicBezTo>
                  <a:cubicBezTo>
                    <a:pt x="16330" y="26854"/>
                    <a:pt x="16432" y="26847"/>
                    <a:pt x="16535" y="26847"/>
                  </a:cubicBezTo>
                  <a:cubicBezTo>
                    <a:pt x="16759" y="26847"/>
                    <a:pt x="16985" y="26880"/>
                    <a:pt x="17205" y="26897"/>
                  </a:cubicBezTo>
                  <a:cubicBezTo>
                    <a:pt x="17255" y="26898"/>
                    <a:pt x="17304" y="26899"/>
                    <a:pt x="17353" y="26899"/>
                  </a:cubicBezTo>
                  <a:cubicBezTo>
                    <a:pt x="18239" y="26899"/>
                    <a:pt x="19080" y="26597"/>
                    <a:pt x="19825" y="26123"/>
                  </a:cubicBezTo>
                  <a:cubicBezTo>
                    <a:pt x="20730" y="24634"/>
                    <a:pt x="21123" y="22848"/>
                    <a:pt x="21432" y="21122"/>
                  </a:cubicBezTo>
                  <a:cubicBezTo>
                    <a:pt x="21551" y="20479"/>
                    <a:pt x="21658" y="19836"/>
                    <a:pt x="21765" y="19181"/>
                  </a:cubicBezTo>
                  <a:lnTo>
                    <a:pt x="21765" y="19181"/>
                  </a:lnTo>
                  <a:cubicBezTo>
                    <a:pt x="21349" y="19193"/>
                    <a:pt x="19658" y="19824"/>
                    <a:pt x="19218" y="20027"/>
                  </a:cubicBezTo>
                  <a:cubicBezTo>
                    <a:pt x="19014" y="20121"/>
                    <a:pt x="18783" y="20176"/>
                    <a:pt x="18562" y="20176"/>
                  </a:cubicBezTo>
                  <a:cubicBezTo>
                    <a:pt x="18280" y="20176"/>
                    <a:pt x="18015" y="20086"/>
                    <a:pt x="17848" y="19872"/>
                  </a:cubicBezTo>
                  <a:cubicBezTo>
                    <a:pt x="17622" y="19586"/>
                    <a:pt x="17634" y="19158"/>
                    <a:pt x="17813" y="18836"/>
                  </a:cubicBezTo>
                  <a:cubicBezTo>
                    <a:pt x="18003" y="18527"/>
                    <a:pt x="18301" y="18300"/>
                    <a:pt x="18610" y="18110"/>
                  </a:cubicBezTo>
                  <a:cubicBezTo>
                    <a:pt x="19360" y="17645"/>
                    <a:pt x="20218" y="17372"/>
                    <a:pt x="21003" y="16967"/>
                  </a:cubicBezTo>
                  <a:cubicBezTo>
                    <a:pt x="21420" y="16741"/>
                    <a:pt x="21825" y="16491"/>
                    <a:pt x="22170" y="16157"/>
                  </a:cubicBezTo>
                  <a:cubicBezTo>
                    <a:pt x="22480" y="13478"/>
                    <a:pt x="22623" y="10799"/>
                    <a:pt x="22527" y="8120"/>
                  </a:cubicBezTo>
                  <a:lnTo>
                    <a:pt x="22527" y="8120"/>
                  </a:lnTo>
                  <a:cubicBezTo>
                    <a:pt x="22146" y="8359"/>
                    <a:pt x="21789" y="8561"/>
                    <a:pt x="21611" y="8692"/>
                  </a:cubicBezTo>
                  <a:cubicBezTo>
                    <a:pt x="21373" y="8859"/>
                    <a:pt x="21134" y="9037"/>
                    <a:pt x="20884" y="9085"/>
                  </a:cubicBezTo>
                  <a:cubicBezTo>
                    <a:pt x="20842" y="9092"/>
                    <a:pt x="20799" y="9096"/>
                    <a:pt x="20755" y="9096"/>
                  </a:cubicBezTo>
                  <a:cubicBezTo>
                    <a:pt x="20513" y="9096"/>
                    <a:pt x="20261" y="8985"/>
                    <a:pt x="20170" y="8763"/>
                  </a:cubicBezTo>
                  <a:cubicBezTo>
                    <a:pt x="20015" y="8394"/>
                    <a:pt x="20372" y="8001"/>
                    <a:pt x="20706" y="7751"/>
                  </a:cubicBezTo>
                  <a:cubicBezTo>
                    <a:pt x="21051" y="7478"/>
                    <a:pt x="21765" y="6811"/>
                    <a:pt x="22456" y="6430"/>
                  </a:cubicBezTo>
                  <a:cubicBezTo>
                    <a:pt x="22277" y="4251"/>
                    <a:pt x="21944" y="2108"/>
                    <a:pt x="21361" y="0"/>
                  </a:cubicBezTo>
                  <a:close/>
                </a:path>
              </a:pathLst>
            </a:custGeom>
            <a:solidFill>
              <a:srgbClr val="4C9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7130375" y="3422925"/>
              <a:ext cx="283100" cy="457825"/>
            </a:xfrm>
            <a:custGeom>
              <a:avLst/>
              <a:gdLst/>
              <a:ahLst/>
              <a:cxnLst/>
              <a:rect l="l" t="t" r="r" b="b"/>
              <a:pathLst>
                <a:path w="11324" h="18313" extrusionOk="0">
                  <a:moveTo>
                    <a:pt x="11324" y="0"/>
                  </a:moveTo>
                  <a:lnTo>
                    <a:pt x="7919" y="4203"/>
                  </a:lnTo>
                  <a:cubicBezTo>
                    <a:pt x="6764" y="5608"/>
                    <a:pt x="5668" y="7037"/>
                    <a:pt x="4609" y="8513"/>
                  </a:cubicBezTo>
                  <a:cubicBezTo>
                    <a:pt x="3573" y="10002"/>
                    <a:pt x="2585" y="11526"/>
                    <a:pt x="1787" y="13169"/>
                  </a:cubicBezTo>
                  <a:cubicBezTo>
                    <a:pt x="965" y="14800"/>
                    <a:pt x="322" y="16526"/>
                    <a:pt x="1" y="18312"/>
                  </a:cubicBezTo>
                  <a:cubicBezTo>
                    <a:pt x="668" y="16633"/>
                    <a:pt x="1465" y="15026"/>
                    <a:pt x="2382" y="13490"/>
                  </a:cubicBezTo>
                  <a:cubicBezTo>
                    <a:pt x="3287" y="11966"/>
                    <a:pt x="4287" y="10478"/>
                    <a:pt x="5323" y="9013"/>
                  </a:cubicBezTo>
                  <a:cubicBezTo>
                    <a:pt x="6347" y="7537"/>
                    <a:pt x="7418" y="6096"/>
                    <a:pt x="8454" y="4608"/>
                  </a:cubicBezTo>
                  <a:cubicBezTo>
                    <a:pt x="9478" y="3120"/>
                    <a:pt x="10478" y="1608"/>
                    <a:pt x="11324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7060725" y="3597950"/>
              <a:ext cx="73550" cy="179500"/>
            </a:xfrm>
            <a:custGeom>
              <a:avLst/>
              <a:gdLst/>
              <a:ahLst/>
              <a:cxnLst/>
              <a:rect l="l" t="t" r="r" b="b"/>
              <a:pathLst>
                <a:path w="2942" h="7180" extrusionOk="0">
                  <a:moveTo>
                    <a:pt x="191" y="0"/>
                  </a:moveTo>
                  <a:cubicBezTo>
                    <a:pt x="1" y="655"/>
                    <a:pt x="1" y="1346"/>
                    <a:pt x="120" y="2012"/>
                  </a:cubicBezTo>
                  <a:cubicBezTo>
                    <a:pt x="239" y="2679"/>
                    <a:pt x="441" y="3322"/>
                    <a:pt x="715" y="3929"/>
                  </a:cubicBezTo>
                  <a:cubicBezTo>
                    <a:pt x="989" y="4548"/>
                    <a:pt x="1311" y="5108"/>
                    <a:pt x="1656" y="5656"/>
                  </a:cubicBezTo>
                  <a:cubicBezTo>
                    <a:pt x="2013" y="6215"/>
                    <a:pt x="2418" y="6775"/>
                    <a:pt x="2942" y="7180"/>
                  </a:cubicBezTo>
                  <a:cubicBezTo>
                    <a:pt x="2692" y="6549"/>
                    <a:pt x="2501" y="5953"/>
                    <a:pt x="2263" y="5346"/>
                  </a:cubicBezTo>
                  <a:cubicBezTo>
                    <a:pt x="2025" y="4751"/>
                    <a:pt x="1775" y="4156"/>
                    <a:pt x="1525" y="3572"/>
                  </a:cubicBezTo>
                  <a:cubicBezTo>
                    <a:pt x="1263" y="2989"/>
                    <a:pt x="1013" y="2417"/>
                    <a:pt x="787" y="1834"/>
                  </a:cubicBezTo>
                  <a:cubicBezTo>
                    <a:pt x="549" y="1250"/>
                    <a:pt x="370" y="655"/>
                    <a:pt x="191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205400" y="3515500"/>
              <a:ext cx="34250" cy="98250"/>
            </a:xfrm>
            <a:custGeom>
              <a:avLst/>
              <a:gdLst/>
              <a:ahLst/>
              <a:cxnLst/>
              <a:rect l="l" t="t" r="r" b="b"/>
              <a:pathLst>
                <a:path w="1370" h="3930" extrusionOk="0">
                  <a:moveTo>
                    <a:pt x="310" y="0"/>
                  </a:moveTo>
                  <a:cubicBezTo>
                    <a:pt x="119" y="334"/>
                    <a:pt x="48" y="715"/>
                    <a:pt x="12" y="1072"/>
                  </a:cubicBezTo>
                  <a:cubicBezTo>
                    <a:pt x="0" y="1441"/>
                    <a:pt x="48" y="1798"/>
                    <a:pt x="131" y="2155"/>
                  </a:cubicBezTo>
                  <a:cubicBezTo>
                    <a:pt x="238" y="2512"/>
                    <a:pt x="393" y="2858"/>
                    <a:pt x="584" y="3155"/>
                  </a:cubicBezTo>
                  <a:cubicBezTo>
                    <a:pt x="798" y="3453"/>
                    <a:pt x="1024" y="3739"/>
                    <a:pt x="1369" y="3929"/>
                  </a:cubicBezTo>
                  <a:cubicBezTo>
                    <a:pt x="1358" y="3536"/>
                    <a:pt x="1286" y="3215"/>
                    <a:pt x="1203" y="2870"/>
                  </a:cubicBezTo>
                  <a:cubicBezTo>
                    <a:pt x="1143" y="2536"/>
                    <a:pt x="1072" y="2227"/>
                    <a:pt x="988" y="1917"/>
                  </a:cubicBezTo>
                  <a:cubicBezTo>
                    <a:pt x="893" y="1608"/>
                    <a:pt x="810" y="1286"/>
                    <a:pt x="703" y="977"/>
                  </a:cubicBezTo>
                  <a:cubicBezTo>
                    <a:pt x="596" y="667"/>
                    <a:pt x="488" y="334"/>
                    <a:pt x="310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320300" y="3638725"/>
              <a:ext cx="96450" cy="22750"/>
            </a:xfrm>
            <a:custGeom>
              <a:avLst/>
              <a:gdLst/>
              <a:ahLst/>
              <a:cxnLst/>
              <a:rect l="l" t="t" r="r" b="b"/>
              <a:pathLst>
                <a:path w="3858" h="910" extrusionOk="0">
                  <a:moveTo>
                    <a:pt x="3858" y="0"/>
                  </a:moveTo>
                  <a:lnTo>
                    <a:pt x="3858" y="0"/>
                  </a:lnTo>
                  <a:cubicBezTo>
                    <a:pt x="3663" y="44"/>
                    <a:pt x="3494" y="59"/>
                    <a:pt x="3333" y="59"/>
                  </a:cubicBezTo>
                  <a:cubicBezTo>
                    <a:pt x="3189" y="59"/>
                    <a:pt x="3051" y="47"/>
                    <a:pt x="2905" y="36"/>
                  </a:cubicBezTo>
                  <a:cubicBezTo>
                    <a:pt x="2700" y="28"/>
                    <a:pt x="2483" y="14"/>
                    <a:pt x="2259" y="14"/>
                  </a:cubicBezTo>
                  <a:cubicBezTo>
                    <a:pt x="2158" y="14"/>
                    <a:pt x="2056" y="17"/>
                    <a:pt x="1953" y="24"/>
                  </a:cubicBezTo>
                  <a:cubicBezTo>
                    <a:pt x="1631" y="60"/>
                    <a:pt x="1310" y="84"/>
                    <a:pt x="1000" y="143"/>
                  </a:cubicBezTo>
                  <a:cubicBezTo>
                    <a:pt x="679" y="203"/>
                    <a:pt x="369" y="262"/>
                    <a:pt x="0" y="381"/>
                  </a:cubicBezTo>
                  <a:cubicBezTo>
                    <a:pt x="286" y="620"/>
                    <a:pt x="631" y="750"/>
                    <a:pt x="988" y="834"/>
                  </a:cubicBezTo>
                  <a:cubicBezTo>
                    <a:pt x="1259" y="890"/>
                    <a:pt x="1523" y="909"/>
                    <a:pt x="1791" y="909"/>
                  </a:cubicBezTo>
                  <a:cubicBezTo>
                    <a:pt x="1864" y="909"/>
                    <a:pt x="1938" y="908"/>
                    <a:pt x="2012" y="905"/>
                  </a:cubicBezTo>
                  <a:cubicBezTo>
                    <a:pt x="2346" y="893"/>
                    <a:pt x="2667" y="846"/>
                    <a:pt x="3024" y="727"/>
                  </a:cubicBezTo>
                  <a:cubicBezTo>
                    <a:pt x="3358" y="608"/>
                    <a:pt x="3739" y="369"/>
                    <a:pt x="3858" y="0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211950" y="3846475"/>
              <a:ext cx="166700" cy="60650"/>
            </a:xfrm>
            <a:custGeom>
              <a:avLst/>
              <a:gdLst/>
              <a:ahLst/>
              <a:cxnLst/>
              <a:rect l="l" t="t" r="r" b="b"/>
              <a:pathLst>
                <a:path w="6668" h="2426" extrusionOk="0">
                  <a:moveTo>
                    <a:pt x="0" y="1"/>
                  </a:moveTo>
                  <a:lnTo>
                    <a:pt x="0" y="1"/>
                  </a:lnTo>
                  <a:cubicBezTo>
                    <a:pt x="298" y="561"/>
                    <a:pt x="679" y="1061"/>
                    <a:pt x="1155" y="1489"/>
                  </a:cubicBezTo>
                  <a:cubicBezTo>
                    <a:pt x="1643" y="1930"/>
                    <a:pt x="2286" y="2227"/>
                    <a:pt x="2941" y="2346"/>
                  </a:cubicBezTo>
                  <a:cubicBezTo>
                    <a:pt x="3221" y="2402"/>
                    <a:pt x="3501" y="2426"/>
                    <a:pt x="3779" y="2426"/>
                  </a:cubicBezTo>
                  <a:cubicBezTo>
                    <a:pt x="4152" y="2426"/>
                    <a:pt x="4521" y="2384"/>
                    <a:pt x="4882" y="2323"/>
                  </a:cubicBezTo>
                  <a:cubicBezTo>
                    <a:pt x="5501" y="2227"/>
                    <a:pt x="6096" y="2013"/>
                    <a:pt x="6668" y="1727"/>
                  </a:cubicBezTo>
                  <a:cubicBezTo>
                    <a:pt x="6037" y="1656"/>
                    <a:pt x="5429" y="1656"/>
                    <a:pt x="4834" y="1644"/>
                  </a:cubicBezTo>
                  <a:cubicBezTo>
                    <a:pt x="4239" y="1632"/>
                    <a:pt x="3667" y="1584"/>
                    <a:pt x="3120" y="1477"/>
                  </a:cubicBezTo>
                  <a:cubicBezTo>
                    <a:pt x="2572" y="1358"/>
                    <a:pt x="2060" y="1192"/>
                    <a:pt x="1560" y="930"/>
                  </a:cubicBezTo>
                  <a:cubicBezTo>
                    <a:pt x="1048" y="656"/>
                    <a:pt x="560" y="299"/>
                    <a:pt x="0" y="1"/>
                  </a:cubicBezTo>
                  <a:close/>
                </a:path>
              </a:pathLst>
            </a:custGeom>
            <a:solidFill>
              <a:srgbClr val="2D51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6981850" y="3499425"/>
              <a:ext cx="100925" cy="247375"/>
            </a:xfrm>
            <a:custGeom>
              <a:avLst/>
              <a:gdLst/>
              <a:ahLst/>
              <a:cxnLst/>
              <a:rect l="l" t="t" r="r" b="b"/>
              <a:pathLst>
                <a:path w="4037" h="9895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156" y="1048"/>
                    <a:pt x="2263" y="2096"/>
                    <a:pt x="1548" y="3263"/>
                  </a:cubicBezTo>
                  <a:cubicBezTo>
                    <a:pt x="1346" y="3608"/>
                    <a:pt x="1144" y="3965"/>
                    <a:pt x="953" y="4322"/>
                  </a:cubicBezTo>
                  <a:cubicBezTo>
                    <a:pt x="727" y="4751"/>
                    <a:pt x="536" y="5191"/>
                    <a:pt x="405" y="5668"/>
                  </a:cubicBezTo>
                  <a:cubicBezTo>
                    <a:pt x="1" y="7073"/>
                    <a:pt x="215" y="8644"/>
                    <a:pt x="965" y="9894"/>
                  </a:cubicBezTo>
                  <a:cubicBezTo>
                    <a:pt x="548" y="8049"/>
                    <a:pt x="477" y="6025"/>
                    <a:pt x="1382" y="4358"/>
                  </a:cubicBezTo>
                  <a:cubicBezTo>
                    <a:pt x="2120" y="3036"/>
                    <a:pt x="3442" y="1989"/>
                    <a:pt x="3787" y="524"/>
                  </a:cubicBezTo>
                  <a:lnTo>
                    <a:pt x="4037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133950" y="3418450"/>
              <a:ext cx="124150" cy="129500"/>
            </a:xfrm>
            <a:custGeom>
              <a:avLst/>
              <a:gdLst/>
              <a:ahLst/>
              <a:cxnLst/>
              <a:rect l="l" t="t" r="r" b="b"/>
              <a:pathLst>
                <a:path w="4966" h="5180" extrusionOk="0">
                  <a:moveTo>
                    <a:pt x="4966" y="1"/>
                  </a:moveTo>
                  <a:lnTo>
                    <a:pt x="4966" y="1"/>
                  </a:lnTo>
                  <a:cubicBezTo>
                    <a:pt x="4394" y="251"/>
                    <a:pt x="3811" y="489"/>
                    <a:pt x="3215" y="691"/>
                  </a:cubicBezTo>
                  <a:cubicBezTo>
                    <a:pt x="2561" y="929"/>
                    <a:pt x="1894" y="1168"/>
                    <a:pt x="1394" y="1644"/>
                  </a:cubicBezTo>
                  <a:cubicBezTo>
                    <a:pt x="941" y="2061"/>
                    <a:pt x="679" y="2632"/>
                    <a:pt x="453" y="3215"/>
                  </a:cubicBezTo>
                  <a:cubicBezTo>
                    <a:pt x="215" y="3835"/>
                    <a:pt x="1" y="4525"/>
                    <a:pt x="167" y="5180"/>
                  </a:cubicBezTo>
                  <a:cubicBezTo>
                    <a:pt x="298" y="4728"/>
                    <a:pt x="441" y="4263"/>
                    <a:pt x="548" y="3823"/>
                  </a:cubicBezTo>
                  <a:cubicBezTo>
                    <a:pt x="787" y="3001"/>
                    <a:pt x="1084" y="2096"/>
                    <a:pt x="1799" y="1644"/>
                  </a:cubicBezTo>
                  <a:cubicBezTo>
                    <a:pt x="2537" y="1191"/>
                    <a:pt x="3513" y="1310"/>
                    <a:pt x="4287" y="929"/>
                  </a:cubicBezTo>
                  <a:cubicBezTo>
                    <a:pt x="4597" y="787"/>
                    <a:pt x="4882" y="513"/>
                    <a:pt x="4882" y="156"/>
                  </a:cubicBezTo>
                  <a:lnTo>
                    <a:pt x="4966" y="1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311350" y="3355950"/>
              <a:ext cx="123275" cy="111050"/>
            </a:xfrm>
            <a:custGeom>
              <a:avLst/>
              <a:gdLst/>
              <a:ahLst/>
              <a:cxnLst/>
              <a:rect l="l" t="t" r="r" b="b"/>
              <a:pathLst>
                <a:path w="4931" h="4442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073" y="834"/>
                    <a:pt x="2632" y="667"/>
                    <a:pt x="1620" y="1322"/>
                  </a:cubicBezTo>
                  <a:cubicBezTo>
                    <a:pt x="1108" y="1644"/>
                    <a:pt x="751" y="2167"/>
                    <a:pt x="513" y="2715"/>
                  </a:cubicBezTo>
                  <a:cubicBezTo>
                    <a:pt x="275" y="3275"/>
                    <a:pt x="144" y="3870"/>
                    <a:pt x="1" y="4442"/>
                  </a:cubicBezTo>
                  <a:cubicBezTo>
                    <a:pt x="227" y="3989"/>
                    <a:pt x="513" y="3572"/>
                    <a:pt x="811" y="3156"/>
                  </a:cubicBezTo>
                  <a:cubicBezTo>
                    <a:pt x="1156" y="2656"/>
                    <a:pt x="1489" y="2167"/>
                    <a:pt x="1989" y="1822"/>
                  </a:cubicBezTo>
                  <a:cubicBezTo>
                    <a:pt x="2882" y="1215"/>
                    <a:pt x="4132" y="1191"/>
                    <a:pt x="4847" y="358"/>
                  </a:cubicBezTo>
                  <a:lnTo>
                    <a:pt x="4930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6937200" y="3741425"/>
              <a:ext cx="49150" cy="128300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572" y="0"/>
                  </a:moveTo>
                  <a:cubicBezTo>
                    <a:pt x="370" y="572"/>
                    <a:pt x="179" y="1143"/>
                    <a:pt x="96" y="1738"/>
                  </a:cubicBezTo>
                  <a:cubicBezTo>
                    <a:pt x="1" y="2334"/>
                    <a:pt x="13" y="2953"/>
                    <a:pt x="239" y="3524"/>
                  </a:cubicBezTo>
                  <a:cubicBezTo>
                    <a:pt x="537" y="4286"/>
                    <a:pt x="1191" y="4882"/>
                    <a:pt x="1965" y="5132"/>
                  </a:cubicBezTo>
                  <a:cubicBezTo>
                    <a:pt x="1287" y="4596"/>
                    <a:pt x="882" y="3774"/>
                    <a:pt x="691" y="2929"/>
                  </a:cubicBezTo>
                  <a:cubicBezTo>
                    <a:pt x="489" y="2084"/>
                    <a:pt x="477" y="1203"/>
                    <a:pt x="477" y="333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6525850" y="4393875"/>
              <a:ext cx="175050" cy="59550"/>
            </a:xfrm>
            <a:custGeom>
              <a:avLst/>
              <a:gdLst/>
              <a:ahLst/>
              <a:cxnLst/>
              <a:rect l="l" t="t" r="r" b="b"/>
              <a:pathLst>
                <a:path w="7002" h="2382" extrusionOk="0">
                  <a:moveTo>
                    <a:pt x="7001" y="0"/>
                  </a:moveTo>
                  <a:cubicBezTo>
                    <a:pt x="4489" y="0"/>
                    <a:pt x="1989" y="846"/>
                    <a:pt x="0" y="2382"/>
                  </a:cubicBezTo>
                  <a:cubicBezTo>
                    <a:pt x="798" y="2322"/>
                    <a:pt x="1500" y="1834"/>
                    <a:pt x="2215" y="1477"/>
                  </a:cubicBezTo>
                  <a:cubicBezTo>
                    <a:pt x="3096" y="1024"/>
                    <a:pt x="4060" y="727"/>
                    <a:pt x="5060" y="632"/>
                  </a:cubicBezTo>
                  <a:cubicBezTo>
                    <a:pt x="5680" y="548"/>
                    <a:pt x="6382" y="548"/>
                    <a:pt x="6823" y="108"/>
                  </a:cubicBezTo>
                  <a:lnTo>
                    <a:pt x="7001" y="0"/>
                  </a:lnTo>
                  <a:close/>
                </a:path>
              </a:pathLst>
            </a:custGeom>
            <a:solidFill>
              <a:srgbClr val="70B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8"/>
          <p:cNvGrpSpPr/>
          <p:nvPr/>
        </p:nvGrpSpPr>
        <p:grpSpPr>
          <a:xfrm rot="-8100153">
            <a:off x="7811849" y="1368427"/>
            <a:ext cx="727719" cy="1326365"/>
            <a:chOff x="-214625" y="3943775"/>
            <a:chExt cx="458725" cy="836125"/>
          </a:xfrm>
        </p:grpSpPr>
        <p:sp>
          <p:nvSpPr>
            <p:cNvPr id="1056" name="Google Shape;1056;p28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8" name="Google Shape;1068;p28"/>
          <p:cNvSpPr/>
          <p:nvPr/>
        </p:nvSpPr>
        <p:spPr>
          <a:xfrm rot="2699760">
            <a:off x="5607974" y="4857732"/>
            <a:ext cx="197521" cy="50832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9" name="Google Shape;1069;p28"/>
          <p:cNvGrpSpPr/>
          <p:nvPr/>
        </p:nvGrpSpPr>
        <p:grpSpPr>
          <a:xfrm rot="-1417591">
            <a:off x="945675" y="2395836"/>
            <a:ext cx="578252" cy="1053955"/>
            <a:chOff x="-214625" y="3943775"/>
            <a:chExt cx="458725" cy="836125"/>
          </a:xfrm>
        </p:grpSpPr>
        <p:sp>
          <p:nvSpPr>
            <p:cNvPr id="1070" name="Google Shape;1070;p28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28"/>
          <p:cNvSpPr/>
          <p:nvPr/>
        </p:nvSpPr>
        <p:spPr>
          <a:xfrm rot="-2161307">
            <a:off x="1174421" y="1869817"/>
            <a:ext cx="191289" cy="49233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8"/>
          <p:cNvSpPr/>
          <p:nvPr/>
        </p:nvSpPr>
        <p:spPr>
          <a:xfrm rot="2157314">
            <a:off x="7724630" y="2908984"/>
            <a:ext cx="191296" cy="49233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28"/>
          <p:cNvGrpSpPr/>
          <p:nvPr/>
        </p:nvGrpSpPr>
        <p:grpSpPr>
          <a:xfrm rot="1350639">
            <a:off x="1609970" y="3908516"/>
            <a:ext cx="335945" cy="975417"/>
            <a:chOff x="1460575" y="5630575"/>
            <a:chExt cx="645350" cy="1873775"/>
          </a:xfrm>
        </p:grpSpPr>
        <p:sp>
          <p:nvSpPr>
            <p:cNvPr id="1085" name="Google Shape;1085;p28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28"/>
          <p:cNvSpPr/>
          <p:nvPr/>
        </p:nvSpPr>
        <p:spPr>
          <a:xfrm rot="-2318269">
            <a:off x="1355554" y="3677055"/>
            <a:ext cx="142847" cy="302812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5FEF0FD7-04B3-48E4-8DE3-83AD196B2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1" y="288207"/>
            <a:ext cx="2743200" cy="977852"/>
          </a:xfrm>
          <a:prstGeom prst="rect">
            <a:avLst/>
          </a:prstGeom>
        </p:spPr>
      </p:pic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77926E-C5C6-4152-B965-0A19B214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85" y="68099"/>
            <a:ext cx="14573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0"/>
          <p:cNvSpPr/>
          <p:nvPr/>
        </p:nvSpPr>
        <p:spPr>
          <a:xfrm>
            <a:off x="4750788" y="3427575"/>
            <a:ext cx="982500" cy="982500"/>
          </a:xfrm>
          <a:prstGeom prst="ellipse">
            <a:avLst/>
          </a:prstGeom>
          <a:solidFill>
            <a:srgbClr val="A6D165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0"/>
          <p:cNvSpPr/>
          <p:nvPr/>
        </p:nvSpPr>
        <p:spPr>
          <a:xfrm>
            <a:off x="4750788" y="1927300"/>
            <a:ext cx="982500" cy="982500"/>
          </a:xfrm>
          <a:prstGeom prst="ellipse">
            <a:avLst/>
          </a:prstGeom>
          <a:solidFill>
            <a:srgbClr val="A6D165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0"/>
          <p:cNvSpPr/>
          <p:nvPr/>
        </p:nvSpPr>
        <p:spPr>
          <a:xfrm>
            <a:off x="907875" y="3427575"/>
            <a:ext cx="982500" cy="982500"/>
          </a:xfrm>
          <a:prstGeom prst="ellipse">
            <a:avLst/>
          </a:prstGeom>
          <a:solidFill>
            <a:srgbClr val="A6D165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0"/>
          <p:cNvSpPr/>
          <p:nvPr/>
        </p:nvSpPr>
        <p:spPr>
          <a:xfrm>
            <a:off x="907800" y="1927225"/>
            <a:ext cx="982500" cy="982500"/>
          </a:xfrm>
          <a:prstGeom prst="ellipse">
            <a:avLst/>
          </a:prstGeom>
          <a:solidFill>
            <a:srgbClr val="A6D165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0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/>
              <a:t>Step operativi</a:t>
            </a:r>
          </a:p>
        </p:txBody>
      </p:sp>
      <p:sp>
        <p:nvSpPr>
          <p:cNvPr id="1104" name="Google Shape;1104;p30"/>
          <p:cNvSpPr txBox="1">
            <a:spLocks noGrp="1"/>
          </p:cNvSpPr>
          <p:nvPr>
            <p:ph type="title" idx="2"/>
          </p:nvPr>
        </p:nvSpPr>
        <p:spPr>
          <a:xfrm>
            <a:off x="959332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05" name="Google Shape;1105;p30"/>
          <p:cNvSpPr txBox="1">
            <a:spLocks noGrp="1"/>
          </p:cNvSpPr>
          <p:nvPr>
            <p:ph type="subTitle" idx="1"/>
          </p:nvPr>
        </p:nvSpPr>
        <p:spPr>
          <a:xfrm>
            <a:off x="2102900" y="2249059"/>
            <a:ext cx="2480700" cy="887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/>
              <a:t>Come ci comportiamo abitualmente nella vita di tutti i giorni?</a:t>
            </a:r>
          </a:p>
        </p:txBody>
      </p:sp>
      <p:sp>
        <p:nvSpPr>
          <p:cNvPr id="1106" name="Google Shape;1106;p30"/>
          <p:cNvSpPr txBox="1">
            <a:spLocks noGrp="1"/>
          </p:cNvSpPr>
          <p:nvPr>
            <p:ph type="title" idx="3"/>
          </p:nvPr>
        </p:nvSpPr>
        <p:spPr>
          <a:xfrm>
            <a:off x="4796056" y="218050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7" name="Google Shape;1107;p30"/>
          <p:cNvSpPr txBox="1">
            <a:spLocks noGrp="1"/>
          </p:cNvSpPr>
          <p:nvPr>
            <p:ph type="title" idx="4"/>
          </p:nvPr>
        </p:nvSpPr>
        <p:spPr>
          <a:xfrm>
            <a:off x="959332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08" name="Google Shape;1108;p30"/>
          <p:cNvSpPr txBox="1">
            <a:spLocks noGrp="1"/>
          </p:cNvSpPr>
          <p:nvPr>
            <p:ph type="title" idx="5"/>
          </p:nvPr>
        </p:nvSpPr>
        <p:spPr>
          <a:xfrm>
            <a:off x="4796056" y="3684225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09" name="Google Shape;1109;p30"/>
          <p:cNvSpPr txBox="1">
            <a:spLocks noGrp="1"/>
          </p:cNvSpPr>
          <p:nvPr>
            <p:ph type="subTitle" idx="6"/>
          </p:nvPr>
        </p:nvSpPr>
        <p:spPr>
          <a:xfrm>
            <a:off x="5948004" y="2249059"/>
            <a:ext cx="2465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/>
              <a:t>Quanta anidride carbonica produciamo?</a:t>
            </a:r>
          </a:p>
        </p:txBody>
      </p:sp>
      <p:sp>
        <p:nvSpPr>
          <p:cNvPr id="1110" name="Google Shape;1110;p30"/>
          <p:cNvSpPr txBox="1">
            <a:spLocks noGrp="1"/>
          </p:cNvSpPr>
          <p:nvPr>
            <p:ph type="subTitle" idx="7"/>
          </p:nvPr>
        </p:nvSpPr>
        <p:spPr>
          <a:xfrm>
            <a:off x="2102900" y="3773851"/>
            <a:ext cx="24807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/>
              <a:t>Come possiamo ridurre la nostra impronta carbonica?</a:t>
            </a:r>
          </a:p>
        </p:txBody>
      </p:sp>
      <p:sp>
        <p:nvSpPr>
          <p:cNvPr id="1111" name="Google Shape;1111;p30"/>
          <p:cNvSpPr txBox="1">
            <a:spLocks noGrp="1"/>
          </p:cNvSpPr>
          <p:nvPr>
            <p:ph type="subTitle" idx="8"/>
          </p:nvPr>
        </p:nvSpPr>
        <p:spPr>
          <a:xfrm>
            <a:off x="5948004" y="3773851"/>
            <a:ext cx="24654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/>
              <a:t>Le buone azioni vanno condivise!</a:t>
            </a:r>
          </a:p>
        </p:txBody>
      </p:sp>
      <p:sp>
        <p:nvSpPr>
          <p:cNvPr id="1112" name="Google Shape;1112;p30"/>
          <p:cNvSpPr txBox="1">
            <a:spLocks noGrp="1"/>
          </p:cNvSpPr>
          <p:nvPr>
            <p:ph type="title" idx="9"/>
          </p:nvPr>
        </p:nvSpPr>
        <p:spPr>
          <a:xfrm>
            <a:off x="2105600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Organizzare e indagare</a:t>
            </a:r>
          </a:p>
        </p:txBody>
      </p:sp>
      <p:sp>
        <p:nvSpPr>
          <p:cNvPr id="1113" name="Google Shape;1113;p30"/>
          <p:cNvSpPr txBox="1">
            <a:spLocks noGrp="1"/>
          </p:cNvSpPr>
          <p:nvPr>
            <p:ph type="title" idx="13"/>
          </p:nvPr>
        </p:nvSpPr>
        <p:spPr>
          <a:xfrm>
            <a:off x="5935404" y="1931175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highlight>
                  <a:srgbClr val="FFFF00"/>
                </a:highlight>
              </a:rPr>
              <a:t>Misurare</a:t>
            </a:r>
          </a:p>
        </p:txBody>
      </p:sp>
      <p:sp>
        <p:nvSpPr>
          <p:cNvPr id="1114" name="Google Shape;1114;p30"/>
          <p:cNvSpPr txBox="1">
            <a:spLocks noGrp="1"/>
          </p:cNvSpPr>
          <p:nvPr>
            <p:ph type="title" idx="14"/>
          </p:nvPr>
        </p:nvSpPr>
        <p:spPr>
          <a:xfrm>
            <a:off x="2105600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Introdurre buone pratiche</a:t>
            </a:r>
          </a:p>
        </p:txBody>
      </p:sp>
      <p:sp>
        <p:nvSpPr>
          <p:cNvPr id="1115" name="Google Shape;1115;p30"/>
          <p:cNvSpPr txBox="1">
            <a:spLocks noGrp="1"/>
          </p:cNvSpPr>
          <p:nvPr>
            <p:ph type="title" idx="15"/>
          </p:nvPr>
        </p:nvSpPr>
        <p:spPr>
          <a:xfrm>
            <a:off x="5935404" y="3440077"/>
            <a:ext cx="2478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Comunicare e divulgare</a:t>
            </a:r>
          </a:p>
        </p:txBody>
      </p:sp>
      <p:grpSp>
        <p:nvGrpSpPr>
          <p:cNvPr id="1116" name="Google Shape;1116;p30"/>
          <p:cNvGrpSpPr/>
          <p:nvPr/>
        </p:nvGrpSpPr>
        <p:grpSpPr>
          <a:xfrm rot="1350639">
            <a:off x="752720" y="1734941"/>
            <a:ext cx="335945" cy="975417"/>
            <a:chOff x="1460575" y="5630575"/>
            <a:chExt cx="645350" cy="1873775"/>
          </a:xfrm>
        </p:grpSpPr>
        <p:sp>
          <p:nvSpPr>
            <p:cNvPr id="1117" name="Google Shape;1117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 rot="-2132172">
            <a:off x="4686738" y="2394372"/>
            <a:ext cx="290021" cy="842078"/>
            <a:chOff x="1460575" y="5630575"/>
            <a:chExt cx="645350" cy="1873775"/>
          </a:xfrm>
        </p:grpSpPr>
        <p:sp>
          <p:nvSpPr>
            <p:cNvPr id="1120" name="Google Shape;1120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 rot="1385085">
            <a:off x="8229871" y="2932855"/>
            <a:ext cx="290010" cy="842045"/>
            <a:chOff x="1460575" y="5630575"/>
            <a:chExt cx="645350" cy="1873775"/>
          </a:xfrm>
        </p:grpSpPr>
        <p:sp>
          <p:nvSpPr>
            <p:cNvPr id="1123" name="Google Shape;1123;p30"/>
            <p:cNvSpPr/>
            <p:nvPr/>
          </p:nvSpPr>
          <p:spPr>
            <a:xfrm>
              <a:off x="1648400" y="56305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6" y="1"/>
                  </a:moveTo>
                  <a:cubicBezTo>
                    <a:pt x="287" y="1"/>
                    <a:pt x="1" y="298"/>
                    <a:pt x="1" y="656"/>
                  </a:cubicBezTo>
                  <a:lnTo>
                    <a:pt x="1" y="6371"/>
                  </a:lnTo>
                  <a:cubicBezTo>
                    <a:pt x="1" y="6740"/>
                    <a:pt x="298" y="7025"/>
                    <a:pt x="656" y="7025"/>
                  </a:cubicBezTo>
                  <a:lnTo>
                    <a:pt x="10133" y="7025"/>
                  </a:lnTo>
                  <a:cubicBezTo>
                    <a:pt x="10490" y="7025"/>
                    <a:pt x="10776" y="6740"/>
                    <a:pt x="10788" y="6371"/>
                  </a:cubicBezTo>
                  <a:lnTo>
                    <a:pt x="10788" y="656"/>
                  </a:lnTo>
                  <a:cubicBezTo>
                    <a:pt x="10788" y="275"/>
                    <a:pt x="10490" y="1"/>
                    <a:pt x="10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1460575" y="5806500"/>
              <a:ext cx="645350" cy="1697850"/>
            </a:xfrm>
            <a:custGeom>
              <a:avLst/>
              <a:gdLst/>
              <a:ahLst/>
              <a:cxnLst/>
              <a:rect l="l" t="t" r="r" b="b"/>
              <a:pathLst>
                <a:path w="25814" h="67914" extrusionOk="0">
                  <a:moveTo>
                    <a:pt x="8597" y="0"/>
                  </a:moveTo>
                  <a:lnTo>
                    <a:pt x="8597" y="512"/>
                  </a:lnTo>
                  <a:cubicBezTo>
                    <a:pt x="8597" y="941"/>
                    <a:pt x="8347" y="1322"/>
                    <a:pt x="7942" y="1489"/>
                  </a:cubicBezTo>
                  <a:cubicBezTo>
                    <a:pt x="3275" y="3441"/>
                    <a:pt x="1" y="8037"/>
                    <a:pt x="1" y="13407"/>
                  </a:cubicBezTo>
                  <a:lnTo>
                    <a:pt x="1" y="63651"/>
                  </a:lnTo>
                  <a:lnTo>
                    <a:pt x="132" y="63651"/>
                  </a:lnTo>
                  <a:cubicBezTo>
                    <a:pt x="132" y="66008"/>
                    <a:pt x="2192" y="67913"/>
                    <a:pt x="4704" y="67913"/>
                  </a:cubicBezTo>
                  <a:cubicBezTo>
                    <a:pt x="6359" y="67913"/>
                    <a:pt x="7800" y="67092"/>
                    <a:pt x="8597" y="65866"/>
                  </a:cubicBezTo>
                  <a:cubicBezTo>
                    <a:pt x="9407" y="67092"/>
                    <a:pt x="10848" y="67913"/>
                    <a:pt x="12503" y="67913"/>
                  </a:cubicBezTo>
                  <a:cubicBezTo>
                    <a:pt x="14550" y="67913"/>
                    <a:pt x="16301" y="66639"/>
                    <a:pt x="16872" y="64901"/>
                  </a:cubicBezTo>
                  <a:cubicBezTo>
                    <a:pt x="17456" y="66639"/>
                    <a:pt x="19182" y="67913"/>
                    <a:pt x="21254" y="67913"/>
                  </a:cubicBezTo>
                  <a:cubicBezTo>
                    <a:pt x="23778" y="67913"/>
                    <a:pt x="25814" y="66008"/>
                    <a:pt x="25814" y="63651"/>
                  </a:cubicBezTo>
                  <a:lnTo>
                    <a:pt x="25814" y="13407"/>
                  </a:lnTo>
                  <a:cubicBezTo>
                    <a:pt x="25814" y="8037"/>
                    <a:pt x="22540" y="3441"/>
                    <a:pt x="17872" y="1489"/>
                  </a:cubicBezTo>
                  <a:cubicBezTo>
                    <a:pt x="17467" y="1310"/>
                    <a:pt x="17206" y="941"/>
                    <a:pt x="17206" y="512"/>
                  </a:cubicBezTo>
                  <a:lnTo>
                    <a:pt x="17206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 rot="9439248">
            <a:off x="5190009" y="1572112"/>
            <a:ext cx="607948" cy="801529"/>
            <a:chOff x="4326425" y="5583250"/>
            <a:chExt cx="744150" cy="981100"/>
          </a:xfrm>
        </p:grpSpPr>
        <p:sp>
          <p:nvSpPr>
            <p:cNvPr id="1126" name="Google Shape;1126;p30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30"/>
          <p:cNvGrpSpPr/>
          <p:nvPr/>
        </p:nvGrpSpPr>
        <p:grpSpPr>
          <a:xfrm rot="-1417591">
            <a:off x="454900" y="3656161"/>
            <a:ext cx="578252" cy="1053955"/>
            <a:chOff x="-214625" y="3943775"/>
            <a:chExt cx="458725" cy="836125"/>
          </a:xfrm>
        </p:grpSpPr>
        <p:sp>
          <p:nvSpPr>
            <p:cNvPr id="1152" name="Google Shape;1152;p30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30"/>
          <p:cNvSpPr/>
          <p:nvPr/>
        </p:nvSpPr>
        <p:spPr>
          <a:xfrm rot="2131633">
            <a:off x="3835151" y="1821987"/>
            <a:ext cx="148962" cy="301767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0"/>
          <p:cNvSpPr/>
          <p:nvPr/>
        </p:nvSpPr>
        <p:spPr>
          <a:xfrm rot="-2161609">
            <a:off x="4663762" y="3294017"/>
            <a:ext cx="148961" cy="301771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45"/>
          <p:cNvSpPr/>
          <p:nvPr/>
        </p:nvSpPr>
        <p:spPr>
          <a:xfrm rot="8100000" flipH="1">
            <a:off x="2805464" y="1580387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5"/>
          <p:cNvSpPr/>
          <p:nvPr/>
        </p:nvSpPr>
        <p:spPr>
          <a:xfrm rot="8100000" flipH="1">
            <a:off x="4808764" y="1580387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5"/>
          <p:cNvSpPr/>
          <p:nvPr/>
        </p:nvSpPr>
        <p:spPr>
          <a:xfrm rot="8100000" flipH="1">
            <a:off x="6812064" y="1580387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5"/>
          <p:cNvSpPr/>
          <p:nvPr/>
        </p:nvSpPr>
        <p:spPr>
          <a:xfrm rot="8100000" flipH="1">
            <a:off x="801814" y="1580387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4" name="Google Shape;2344;p45"/>
          <p:cNvCxnSpPr>
            <a:stCxn id="2345" idx="1"/>
          </p:cNvCxnSpPr>
          <p:nvPr/>
        </p:nvCxnSpPr>
        <p:spPr>
          <a:xfrm rot="10800000">
            <a:off x="14225" y="2137650"/>
            <a:ext cx="873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6" name="Google Shape;2346;p45"/>
          <p:cNvCxnSpPr>
            <a:endCxn id="2347" idx="1"/>
          </p:cNvCxnSpPr>
          <p:nvPr/>
        </p:nvCxnSpPr>
        <p:spPr>
          <a:xfrm>
            <a:off x="2186992" y="2137650"/>
            <a:ext cx="703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8" name="Google Shape;2348;p45"/>
          <p:cNvCxnSpPr>
            <a:endCxn id="2349" idx="1"/>
          </p:cNvCxnSpPr>
          <p:nvPr/>
        </p:nvCxnSpPr>
        <p:spPr>
          <a:xfrm>
            <a:off x="4226258" y="2137650"/>
            <a:ext cx="667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0" name="Google Shape;2350;p45"/>
          <p:cNvCxnSpPr>
            <a:endCxn id="2351" idx="1"/>
          </p:cNvCxnSpPr>
          <p:nvPr/>
        </p:nvCxnSpPr>
        <p:spPr>
          <a:xfrm>
            <a:off x="6215725" y="2137650"/>
            <a:ext cx="681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2" name="Google Shape;2352;p45"/>
          <p:cNvCxnSpPr/>
          <p:nvPr/>
        </p:nvCxnSpPr>
        <p:spPr>
          <a:xfrm>
            <a:off x="8219725" y="2137650"/>
            <a:ext cx="924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53" name="Google Shape;2353;p45"/>
          <p:cNvGrpSpPr/>
          <p:nvPr/>
        </p:nvGrpSpPr>
        <p:grpSpPr>
          <a:xfrm rot="5400000">
            <a:off x="1332187" y="1459162"/>
            <a:ext cx="467626" cy="1356958"/>
            <a:chOff x="4879175" y="1187475"/>
            <a:chExt cx="645625" cy="1873475"/>
          </a:xfrm>
        </p:grpSpPr>
        <p:sp>
          <p:nvSpPr>
            <p:cNvPr id="2354" name="Google Shape;2354;p45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45"/>
          <p:cNvGrpSpPr/>
          <p:nvPr/>
        </p:nvGrpSpPr>
        <p:grpSpPr>
          <a:xfrm rot="5400000">
            <a:off x="3335487" y="1459162"/>
            <a:ext cx="467626" cy="1356958"/>
            <a:chOff x="4879175" y="1187475"/>
            <a:chExt cx="645625" cy="1873475"/>
          </a:xfrm>
        </p:grpSpPr>
        <p:sp>
          <p:nvSpPr>
            <p:cNvPr id="2357" name="Google Shape;2357;p45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45"/>
          <p:cNvGrpSpPr/>
          <p:nvPr/>
        </p:nvGrpSpPr>
        <p:grpSpPr>
          <a:xfrm rot="5400000">
            <a:off x="5338787" y="1459162"/>
            <a:ext cx="467626" cy="1356958"/>
            <a:chOff x="4879175" y="1187475"/>
            <a:chExt cx="645625" cy="1873475"/>
          </a:xfrm>
        </p:grpSpPr>
        <p:sp>
          <p:nvSpPr>
            <p:cNvPr id="2360" name="Google Shape;2360;p45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5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2" name="Google Shape;2362;p45"/>
          <p:cNvGrpSpPr/>
          <p:nvPr/>
        </p:nvGrpSpPr>
        <p:grpSpPr>
          <a:xfrm rot="5400000">
            <a:off x="7342087" y="1459162"/>
            <a:ext cx="467626" cy="1356958"/>
            <a:chOff x="4879175" y="1187475"/>
            <a:chExt cx="645625" cy="1873475"/>
          </a:xfrm>
        </p:grpSpPr>
        <p:sp>
          <p:nvSpPr>
            <p:cNvPr id="2363" name="Google Shape;2363;p45"/>
            <p:cNvSpPr/>
            <p:nvPr/>
          </p:nvSpPr>
          <p:spPr>
            <a:xfrm>
              <a:off x="5067000" y="1187475"/>
              <a:ext cx="269700" cy="175650"/>
            </a:xfrm>
            <a:custGeom>
              <a:avLst/>
              <a:gdLst/>
              <a:ahLst/>
              <a:cxnLst/>
              <a:rect l="l" t="t" r="r" b="b"/>
              <a:pathLst>
                <a:path w="10788" h="7026" extrusionOk="0">
                  <a:moveTo>
                    <a:pt x="655" y="1"/>
                  </a:moveTo>
                  <a:cubicBezTo>
                    <a:pt x="274" y="1"/>
                    <a:pt x="0" y="298"/>
                    <a:pt x="0" y="655"/>
                  </a:cubicBezTo>
                  <a:lnTo>
                    <a:pt x="0" y="6370"/>
                  </a:lnTo>
                  <a:cubicBezTo>
                    <a:pt x="0" y="6740"/>
                    <a:pt x="298" y="7025"/>
                    <a:pt x="655" y="7025"/>
                  </a:cubicBezTo>
                  <a:lnTo>
                    <a:pt x="10132" y="7025"/>
                  </a:lnTo>
                  <a:cubicBezTo>
                    <a:pt x="10490" y="7025"/>
                    <a:pt x="10787" y="6728"/>
                    <a:pt x="10787" y="6370"/>
                  </a:cubicBezTo>
                  <a:lnTo>
                    <a:pt x="10787" y="655"/>
                  </a:lnTo>
                  <a:cubicBezTo>
                    <a:pt x="10787" y="286"/>
                    <a:pt x="10490" y="1"/>
                    <a:pt x="10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4879175" y="1363100"/>
              <a:ext cx="645625" cy="1697850"/>
            </a:xfrm>
            <a:custGeom>
              <a:avLst/>
              <a:gdLst/>
              <a:ahLst/>
              <a:cxnLst/>
              <a:rect l="l" t="t" r="r" b="b"/>
              <a:pathLst>
                <a:path w="25825" h="67914" extrusionOk="0">
                  <a:moveTo>
                    <a:pt x="8608" y="0"/>
                  </a:moveTo>
                  <a:lnTo>
                    <a:pt x="8608" y="500"/>
                  </a:lnTo>
                  <a:cubicBezTo>
                    <a:pt x="8608" y="941"/>
                    <a:pt x="8358" y="1322"/>
                    <a:pt x="7954" y="1489"/>
                  </a:cubicBezTo>
                  <a:cubicBezTo>
                    <a:pt x="3274" y="3441"/>
                    <a:pt x="0" y="8037"/>
                    <a:pt x="0" y="13407"/>
                  </a:cubicBezTo>
                  <a:lnTo>
                    <a:pt x="0" y="63651"/>
                  </a:lnTo>
                  <a:lnTo>
                    <a:pt x="143" y="63651"/>
                  </a:lnTo>
                  <a:cubicBezTo>
                    <a:pt x="143" y="66008"/>
                    <a:pt x="2191" y="67913"/>
                    <a:pt x="4715" y="67913"/>
                  </a:cubicBezTo>
                  <a:cubicBezTo>
                    <a:pt x="6358" y="67913"/>
                    <a:pt x="7811" y="67092"/>
                    <a:pt x="8608" y="65877"/>
                  </a:cubicBezTo>
                  <a:cubicBezTo>
                    <a:pt x="9418" y="67092"/>
                    <a:pt x="10859" y="67913"/>
                    <a:pt x="12514" y="67913"/>
                  </a:cubicBezTo>
                  <a:cubicBezTo>
                    <a:pt x="14562" y="67913"/>
                    <a:pt x="16300" y="66651"/>
                    <a:pt x="16883" y="64901"/>
                  </a:cubicBezTo>
                  <a:cubicBezTo>
                    <a:pt x="17467" y="66651"/>
                    <a:pt x="19193" y="67913"/>
                    <a:pt x="21265" y="67913"/>
                  </a:cubicBezTo>
                  <a:cubicBezTo>
                    <a:pt x="23789" y="67913"/>
                    <a:pt x="25825" y="66008"/>
                    <a:pt x="25825" y="63651"/>
                  </a:cubicBezTo>
                  <a:lnTo>
                    <a:pt x="25825" y="13407"/>
                  </a:lnTo>
                  <a:cubicBezTo>
                    <a:pt x="25825" y="8037"/>
                    <a:pt x="22551" y="3441"/>
                    <a:pt x="17883" y="1489"/>
                  </a:cubicBezTo>
                  <a:cubicBezTo>
                    <a:pt x="17467" y="1322"/>
                    <a:pt x="17217" y="941"/>
                    <a:pt x="17217" y="500"/>
                  </a:cubicBezTo>
                  <a:lnTo>
                    <a:pt x="17217" y="0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5" name="Google Shape;2365;p45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Idee possibili...</a:t>
            </a:r>
          </a:p>
        </p:txBody>
      </p:sp>
      <p:sp>
        <p:nvSpPr>
          <p:cNvPr id="2366" name="Google Shape;2366;p45"/>
          <p:cNvSpPr txBox="1"/>
          <p:nvPr/>
        </p:nvSpPr>
        <p:spPr>
          <a:xfrm>
            <a:off x="716850" y="2801400"/>
            <a:ext cx="1698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accent4"/>
                </a:solidFill>
                <a:latin typeface="Londrina Solid"/>
                <a:sym typeface="Londrina Solid"/>
              </a:rPr>
              <a:t>Scuola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2367" name="Google Shape;2367;p45"/>
          <p:cNvSpPr txBox="1"/>
          <p:nvPr/>
        </p:nvSpPr>
        <p:spPr>
          <a:xfrm>
            <a:off x="716850" y="3207167"/>
            <a:ext cx="1698300" cy="1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600" b="1" dirty="0">
                <a:solidFill>
                  <a:schemeClr val="dk2"/>
                </a:solidFill>
                <a:highlight>
                  <a:srgbClr val="FFFF00"/>
                </a:highlight>
                <a:latin typeface="Hind"/>
                <a:ea typeface="Hind"/>
                <a:cs typeface="Hind"/>
              </a:rPr>
              <a:t>Interagire</a:t>
            </a:r>
            <a:r>
              <a:rPr lang="it-IT" sz="1600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 con l'intero Plesso scolastico con foto, video ed elaborati.</a:t>
            </a:r>
          </a:p>
        </p:txBody>
      </p:sp>
      <p:sp>
        <p:nvSpPr>
          <p:cNvPr id="2368" name="Google Shape;2368;p45"/>
          <p:cNvSpPr txBox="1"/>
          <p:nvPr/>
        </p:nvSpPr>
        <p:spPr>
          <a:xfrm>
            <a:off x="2720150" y="2801400"/>
            <a:ext cx="1698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Comunità</a:t>
            </a:r>
          </a:p>
        </p:txBody>
      </p:sp>
      <p:sp>
        <p:nvSpPr>
          <p:cNvPr id="2369" name="Google Shape;2369;p45"/>
          <p:cNvSpPr txBox="1"/>
          <p:nvPr/>
        </p:nvSpPr>
        <p:spPr>
          <a:xfrm>
            <a:off x="2728432" y="3207167"/>
            <a:ext cx="1690018" cy="1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600" b="1" dirty="0">
                <a:solidFill>
                  <a:schemeClr val="dk2"/>
                </a:solidFill>
                <a:highlight>
                  <a:srgbClr val="FFFF00"/>
                </a:highlight>
                <a:latin typeface="Hind"/>
                <a:ea typeface="Hind"/>
                <a:cs typeface="Hind"/>
              </a:rPr>
              <a:t>Promuovere il progetto</a:t>
            </a:r>
            <a:r>
              <a:rPr lang="it-IT" sz="1600" b="1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 </a:t>
            </a:r>
            <a:r>
              <a:rPr lang="it-IT" sz="1600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sul territorio, sensibilizzando la Comunità.</a:t>
            </a:r>
          </a:p>
        </p:txBody>
      </p:sp>
      <p:sp>
        <p:nvSpPr>
          <p:cNvPr id="2370" name="Google Shape;2370;p45"/>
          <p:cNvSpPr txBox="1"/>
          <p:nvPr/>
        </p:nvSpPr>
        <p:spPr>
          <a:xfrm>
            <a:off x="4723450" y="2801400"/>
            <a:ext cx="1698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Eventi</a:t>
            </a:r>
            <a:endParaRPr sz="18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371" name="Google Shape;2371;p45"/>
          <p:cNvSpPr txBox="1"/>
          <p:nvPr/>
        </p:nvSpPr>
        <p:spPr>
          <a:xfrm>
            <a:off x="4723450" y="3207167"/>
            <a:ext cx="1698300" cy="1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600" b="1" dirty="0">
                <a:solidFill>
                  <a:schemeClr val="dk2"/>
                </a:solidFill>
                <a:highlight>
                  <a:srgbClr val="FFFF00"/>
                </a:highlight>
                <a:latin typeface="Hind"/>
                <a:ea typeface="Hind"/>
                <a:cs typeface="Hind"/>
              </a:rPr>
              <a:t>Partecipare ad eventi</a:t>
            </a:r>
            <a:r>
              <a:rPr lang="it-IT" sz="1600" b="1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 </a:t>
            </a:r>
            <a:r>
              <a:rPr lang="it-IT" sz="1600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ecosostenibili e a giornate dedicate all’ambiente.</a:t>
            </a:r>
          </a:p>
        </p:txBody>
      </p:sp>
      <p:sp>
        <p:nvSpPr>
          <p:cNvPr id="2372" name="Google Shape;2372;p45"/>
          <p:cNvSpPr txBox="1"/>
          <p:nvPr/>
        </p:nvSpPr>
        <p:spPr>
          <a:xfrm>
            <a:off x="6726750" y="2801400"/>
            <a:ext cx="1698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Challenge</a:t>
            </a:r>
            <a:endParaRPr sz="18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373" name="Google Shape;2373;p45"/>
          <p:cNvSpPr txBox="1"/>
          <p:nvPr/>
        </p:nvSpPr>
        <p:spPr>
          <a:xfrm>
            <a:off x="6726750" y="3207167"/>
            <a:ext cx="1706582" cy="151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1600" b="1" dirty="0">
                <a:solidFill>
                  <a:schemeClr val="dk2"/>
                </a:solidFill>
                <a:highlight>
                  <a:srgbClr val="FFFF00"/>
                </a:highlight>
                <a:latin typeface="Hind"/>
                <a:ea typeface="Hind"/>
                <a:cs typeface="Hind"/>
              </a:rPr>
              <a:t>Creare sana competizione</a:t>
            </a:r>
            <a:r>
              <a:rPr lang="it-IT" sz="1600" b="1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 </a:t>
            </a:r>
            <a:r>
              <a:rPr lang="it-IT" sz="1600" dirty="0">
                <a:solidFill>
                  <a:schemeClr val="dk2"/>
                </a:solidFill>
                <a:latin typeface="Hind"/>
                <a:ea typeface="Hind"/>
                <a:cs typeface="Hind"/>
              </a:rPr>
              <a:t>tra le classi per la riduzione dell’impronta carbonica.</a:t>
            </a:r>
          </a:p>
        </p:txBody>
      </p:sp>
      <p:sp>
        <p:nvSpPr>
          <p:cNvPr id="2351" name="Google Shape;2351;p45"/>
          <p:cNvSpPr txBox="1"/>
          <p:nvPr/>
        </p:nvSpPr>
        <p:spPr>
          <a:xfrm>
            <a:off x="6897325" y="1936500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 sz="20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345" name="Google Shape;2345;p45"/>
          <p:cNvSpPr txBox="1"/>
          <p:nvPr/>
        </p:nvSpPr>
        <p:spPr>
          <a:xfrm>
            <a:off x="887525" y="1936500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 sz="20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347" name="Google Shape;2347;p45"/>
          <p:cNvSpPr txBox="1"/>
          <p:nvPr/>
        </p:nvSpPr>
        <p:spPr>
          <a:xfrm>
            <a:off x="2890792" y="1936500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 sz="20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349" name="Google Shape;2349;p45"/>
          <p:cNvSpPr txBox="1"/>
          <p:nvPr/>
        </p:nvSpPr>
        <p:spPr>
          <a:xfrm>
            <a:off x="4894058" y="1936500"/>
            <a:ext cx="11856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 sz="2000" b="1" dirty="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374" name="Google Shape;2374;p45"/>
          <p:cNvGrpSpPr/>
          <p:nvPr/>
        </p:nvGrpSpPr>
        <p:grpSpPr>
          <a:xfrm rot="7953355">
            <a:off x="1967418" y="1232654"/>
            <a:ext cx="504299" cy="919193"/>
            <a:chOff x="-214625" y="3943775"/>
            <a:chExt cx="458725" cy="836125"/>
          </a:xfrm>
        </p:grpSpPr>
        <p:sp>
          <p:nvSpPr>
            <p:cNvPr id="2375" name="Google Shape;2375;p45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5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5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7" name="Google Shape;2387;p45"/>
          <p:cNvGrpSpPr/>
          <p:nvPr/>
        </p:nvGrpSpPr>
        <p:grpSpPr>
          <a:xfrm rot="816303" flipH="1">
            <a:off x="4077572" y="1971346"/>
            <a:ext cx="681108" cy="897984"/>
            <a:chOff x="4326425" y="5583250"/>
            <a:chExt cx="744150" cy="981100"/>
          </a:xfrm>
        </p:grpSpPr>
        <p:sp>
          <p:nvSpPr>
            <p:cNvPr id="2388" name="Google Shape;2388;p45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5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5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5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5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45"/>
          <p:cNvGrpSpPr/>
          <p:nvPr/>
        </p:nvGrpSpPr>
        <p:grpSpPr>
          <a:xfrm rot="1865667">
            <a:off x="6334409" y="1578368"/>
            <a:ext cx="517687" cy="1049188"/>
            <a:chOff x="1803775" y="5029925"/>
            <a:chExt cx="655775" cy="1329050"/>
          </a:xfrm>
        </p:grpSpPr>
        <p:sp>
          <p:nvSpPr>
            <p:cNvPr id="2414" name="Google Shape;2414;p45"/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283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7"/>
          <p:cNvGrpSpPr/>
          <p:nvPr/>
        </p:nvGrpSpPr>
        <p:grpSpPr>
          <a:xfrm rot="5400000">
            <a:off x="4201288" y="-563706"/>
            <a:ext cx="1110842" cy="3460816"/>
            <a:chOff x="5131575" y="5566000"/>
            <a:chExt cx="601300" cy="1873750"/>
          </a:xfrm>
        </p:grpSpPr>
        <p:sp>
          <p:nvSpPr>
            <p:cNvPr id="2477" name="Google Shape;2477;p47"/>
            <p:cNvSpPr/>
            <p:nvPr/>
          </p:nvSpPr>
          <p:spPr>
            <a:xfrm>
              <a:off x="5296475" y="5566000"/>
              <a:ext cx="269700" cy="175625"/>
            </a:xfrm>
            <a:custGeom>
              <a:avLst/>
              <a:gdLst/>
              <a:ahLst/>
              <a:cxnLst/>
              <a:rect l="l" t="t" r="r" b="b"/>
              <a:pathLst>
                <a:path w="10788" h="7025" extrusionOk="0">
                  <a:moveTo>
                    <a:pt x="644" y="0"/>
                  </a:moveTo>
                  <a:cubicBezTo>
                    <a:pt x="275" y="0"/>
                    <a:pt x="1" y="298"/>
                    <a:pt x="1" y="655"/>
                  </a:cubicBezTo>
                  <a:lnTo>
                    <a:pt x="1" y="6370"/>
                  </a:lnTo>
                  <a:cubicBezTo>
                    <a:pt x="1" y="6739"/>
                    <a:pt x="298" y="7025"/>
                    <a:pt x="644" y="7025"/>
                  </a:cubicBezTo>
                  <a:lnTo>
                    <a:pt x="10133" y="7025"/>
                  </a:lnTo>
                  <a:cubicBezTo>
                    <a:pt x="10490" y="7025"/>
                    <a:pt x="10788" y="6739"/>
                    <a:pt x="10788" y="6370"/>
                  </a:cubicBezTo>
                  <a:lnTo>
                    <a:pt x="10788" y="655"/>
                  </a:lnTo>
                  <a:cubicBezTo>
                    <a:pt x="10788" y="274"/>
                    <a:pt x="10490" y="0"/>
                    <a:pt x="10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7"/>
            <p:cNvSpPr/>
            <p:nvPr/>
          </p:nvSpPr>
          <p:spPr>
            <a:xfrm>
              <a:off x="5131575" y="5741900"/>
              <a:ext cx="601300" cy="1697850"/>
            </a:xfrm>
            <a:custGeom>
              <a:avLst/>
              <a:gdLst/>
              <a:ahLst/>
              <a:cxnLst/>
              <a:rect l="l" t="t" r="r" b="b"/>
              <a:pathLst>
                <a:path w="24052" h="67914" extrusionOk="0">
                  <a:moveTo>
                    <a:pt x="8002" y="1"/>
                  </a:moveTo>
                  <a:lnTo>
                    <a:pt x="8002" y="1989"/>
                  </a:lnTo>
                  <a:cubicBezTo>
                    <a:pt x="8002" y="2334"/>
                    <a:pt x="7907" y="2668"/>
                    <a:pt x="7704" y="2941"/>
                  </a:cubicBezTo>
                  <a:lnTo>
                    <a:pt x="798" y="12800"/>
                  </a:lnTo>
                  <a:cubicBezTo>
                    <a:pt x="287" y="13562"/>
                    <a:pt x="1" y="14455"/>
                    <a:pt x="1" y="15360"/>
                  </a:cubicBezTo>
                  <a:lnTo>
                    <a:pt x="1" y="24837"/>
                  </a:lnTo>
                  <a:lnTo>
                    <a:pt x="167" y="25135"/>
                  </a:lnTo>
                  <a:cubicBezTo>
                    <a:pt x="489" y="25742"/>
                    <a:pt x="656" y="26421"/>
                    <a:pt x="656" y="27099"/>
                  </a:cubicBezTo>
                  <a:lnTo>
                    <a:pt x="656" y="47816"/>
                  </a:lnTo>
                  <a:cubicBezTo>
                    <a:pt x="656" y="48280"/>
                    <a:pt x="560" y="48733"/>
                    <a:pt x="370" y="49161"/>
                  </a:cubicBezTo>
                  <a:lnTo>
                    <a:pt x="1" y="50007"/>
                  </a:lnTo>
                  <a:lnTo>
                    <a:pt x="1" y="63651"/>
                  </a:lnTo>
                  <a:lnTo>
                    <a:pt x="120" y="63651"/>
                  </a:lnTo>
                  <a:cubicBezTo>
                    <a:pt x="120" y="66009"/>
                    <a:pt x="2025" y="67914"/>
                    <a:pt x="4370" y="67914"/>
                  </a:cubicBezTo>
                  <a:cubicBezTo>
                    <a:pt x="5906" y="67914"/>
                    <a:pt x="7264" y="67092"/>
                    <a:pt x="8002" y="65866"/>
                  </a:cubicBezTo>
                  <a:cubicBezTo>
                    <a:pt x="8752" y="67092"/>
                    <a:pt x="10109" y="67914"/>
                    <a:pt x="11633" y="67914"/>
                  </a:cubicBezTo>
                  <a:cubicBezTo>
                    <a:pt x="13562" y="67914"/>
                    <a:pt x="15181" y="66640"/>
                    <a:pt x="15717" y="64901"/>
                  </a:cubicBezTo>
                  <a:cubicBezTo>
                    <a:pt x="16253" y="66640"/>
                    <a:pt x="17872" y="67914"/>
                    <a:pt x="19789" y="67914"/>
                  </a:cubicBezTo>
                  <a:cubicBezTo>
                    <a:pt x="22146" y="67914"/>
                    <a:pt x="24051" y="66009"/>
                    <a:pt x="24051" y="63651"/>
                  </a:cubicBezTo>
                  <a:lnTo>
                    <a:pt x="24051" y="50007"/>
                  </a:lnTo>
                  <a:lnTo>
                    <a:pt x="23682" y="49161"/>
                  </a:lnTo>
                  <a:cubicBezTo>
                    <a:pt x="23504" y="48745"/>
                    <a:pt x="23397" y="48280"/>
                    <a:pt x="23397" y="47816"/>
                  </a:cubicBezTo>
                  <a:lnTo>
                    <a:pt x="23397" y="27099"/>
                  </a:lnTo>
                  <a:cubicBezTo>
                    <a:pt x="23361" y="26421"/>
                    <a:pt x="23528" y="25730"/>
                    <a:pt x="23861" y="25135"/>
                  </a:cubicBezTo>
                  <a:lnTo>
                    <a:pt x="24016" y="24837"/>
                  </a:lnTo>
                  <a:lnTo>
                    <a:pt x="24016" y="15360"/>
                  </a:lnTo>
                  <a:cubicBezTo>
                    <a:pt x="24016" y="14431"/>
                    <a:pt x="23742" y="13538"/>
                    <a:pt x="23218" y="12800"/>
                  </a:cubicBezTo>
                  <a:lnTo>
                    <a:pt x="16312" y="2941"/>
                  </a:lnTo>
                  <a:cubicBezTo>
                    <a:pt x="16122" y="2668"/>
                    <a:pt x="16015" y="2334"/>
                    <a:pt x="16015" y="1989"/>
                  </a:cubicBezTo>
                  <a:lnTo>
                    <a:pt x="16015" y="1"/>
                  </a:lnTo>
                  <a:close/>
                </a:path>
              </a:pathLst>
            </a:cu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47"/>
          <p:cNvSpPr txBox="1">
            <a:spLocks noGrp="1"/>
          </p:cNvSpPr>
          <p:nvPr>
            <p:ph type="subTitle" idx="1"/>
          </p:nvPr>
        </p:nvSpPr>
        <p:spPr>
          <a:xfrm>
            <a:off x="2536950" y="1848800"/>
            <a:ext cx="4070100" cy="991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Il Riconoscimento Green School che attesta l'impegno della scuola nell'educazione alla sostenibilità si basa su diversi criteri:</a:t>
            </a:r>
          </a:p>
        </p:txBody>
      </p:sp>
      <p:sp>
        <p:nvSpPr>
          <p:cNvPr id="2480" name="Google Shape;2480;p47"/>
          <p:cNvSpPr txBox="1">
            <a:spLocks noGrp="1"/>
          </p:cNvSpPr>
          <p:nvPr>
            <p:ph type="title"/>
          </p:nvPr>
        </p:nvSpPr>
        <p:spPr>
          <a:xfrm>
            <a:off x="2949225" y="751050"/>
            <a:ext cx="3245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Attestato</a:t>
            </a:r>
          </a:p>
        </p:txBody>
      </p:sp>
      <p:sp>
        <p:nvSpPr>
          <p:cNvPr id="2481" name="Google Shape;2481;p47"/>
          <p:cNvSpPr txBox="1">
            <a:spLocks noGrp="1"/>
          </p:cNvSpPr>
          <p:nvPr>
            <p:ph type="body" idx="2"/>
          </p:nvPr>
        </p:nvSpPr>
        <p:spPr>
          <a:xfrm>
            <a:off x="2596800" y="3188100"/>
            <a:ext cx="3950400" cy="17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Grado di partecipazione al progetto</a:t>
            </a:r>
          </a:p>
          <a:p>
            <a:r>
              <a:rPr lang="it-IT" dirty="0"/>
              <a:t>Pilastri affrontati</a:t>
            </a:r>
          </a:p>
          <a:p>
            <a:r>
              <a:rPr lang="it-IT" dirty="0"/>
              <a:t>Coinvolgimento interno della scuola e di soggetti esterni</a:t>
            </a:r>
          </a:p>
          <a:p>
            <a:r>
              <a:rPr lang="it-IT" dirty="0"/>
              <a:t>Divulgazione sul territorio</a:t>
            </a:r>
          </a:p>
          <a:p>
            <a:r>
              <a:rPr lang="it-IT" dirty="0"/>
              <a:t>Qualità ed originalità del lavoro</a:t>
            </a:r>
          </a:p>
        </p:txBody>
      </p:sp>
      <p:sp>
        <p:nvSpPr>
          <p:cNvPr id="2482" name="Google Shape;2482;p47"/>
          <p:cNvSpPr/>
          <p:nvPr/>
        </p:nvSpPr>
        <p:spPr>
          <a:xfrm rot="4253446">
            <a:off x="7766826" y="3908828"/>
            <a:ext cx="232127" cy="47027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3" name="Google Shape;2483;p47"/>
          <p:cNvGrpSpPr/>
          <p:nvPr/>
        </p:nvGrpSpPr>
        <p:grpSpPr>
          <a:xfrm rot="-7739104" flipH="1">
            <a:off x="1625537" y="3738673"/>
            <a:ext cx="362604" cy="510695"/>
            <a:chOff x="1554950" y="3841075"/>
            <a:chExt cx="389950" cy="549200"/>
          </a:xfrm>
        </p:grpSpPr>
        <p:sp>
          <p:nvSpPr>
            <p:cNvPr id="2484" name="Google Shape;2484;p47"/>
            <p:cNvSpPr/>
            <p:nvPr/>
          </p:nvSpPr>
          <p:spPr>
            <a:xfrm>
              <a:off x="1554950" y="3875950"/>
              <a:ext cx="148550" cy="242200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7"/>
            <p:cNvSpPr/>
            <p:nvPr/>
          </p:nvSpPr>
          <p:spPr>
            <a:xfrm>
              <a:off x="1717175" y="3964725"/>
              <a:ext cx="227725" cy="190050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7"/>
            <p:cNvSpPr/>
            <p:nvPr/>
          </p:nvSpPr>
          <p:spPr>
            <a:xfrm>
              <a:off x="1621025" y="3841075"/>
              <a:ext cx="134850" cy="284400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7"/>
            <p:cNvSpPr/>
            <p:nvPr/>
          </p:nvSpPr>
          <p:spPr>
            <a:xfrm>
              <a:off x="1653175" y="3854550"/>
              <a:ext cx="229525" cy="291100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7"/>
            <p:cNvSpPr/>
            <p:nvPr/>
          </p:nvSpPr>
          <p:spPr>
            <a:xfrm>
              <a:off x="1559700" y="4092300"/>
              <a:ext cx="161950" cy="62975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7"/>
            <p:cNvSpPr/>
            <p:nvPr/>
          </p:nvSpPr>
          <p:spPr>
            <a:xfrm>
              <a:off x="1707050" y="4133775"/>
              <a:ext cx="166400" cy="85700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7"/>
            <p:cNvSpPr/>
            <p:nvPr/>
          </p:nvSpPr>
          <p:spPr>
            <a:xfrm>
              <a:off x="1709725" y="4007175"/>
              <a:ext cx="83975" cy="137650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7"/>
            <p:cNvSpPr/>
            <p:nvPr/>
          </p:nvSpPr>
          <p:spPr>
            <a:xfrm>
              <a:off x="1614175" y="4136650"/>
              <a:ext cx="113125" cy="253625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47"/>
          <p:cNvGrpSpPr/>
          <p:nvPr/>
        </p:nvGrpSpPr>
        <p:grpSpPr>
          <a:xfrm rot="-2339104" flipH="1">
            <a:off x="7375962" y="3197498"/>
            <a:ext cx="362604" cy="510695"/>
            <a:chOff x="1554950" y="3841075"/>
            <a:chExt cx="389950" cy="549200"/>
          </a:xfrm>
        </p:grpSpPr>
        <p:sp>
          <p:nvSpPr>
            <p:cNvPr id="2493" name="Google Shape;2493;p47"/>
            <p:cNvSpPr/>
            <p:nvPr/>
          </p:nvSpPr>
          <p:spPr>
            <a:xfrm>
              <a:off x="1554950" y="3875950"/>
              <a:ext cx="148550" cy="242200"/>
            </a:xfrm>
            <a:custGeom>
              <a:avLst/>
              <a:gdLst/>
              <a:ahLst/>
              <a:cxnLst/>
              <a:rect l="l" t="t" r="r" b="b"/>
              <a:pathLst>
                <a:path w="5942" h="9688" extrusionOk="0">
                  <a:moveTo>
                    <a:pt x="2057" y="0"/>
                  </a:moveTo>
                  <a:cubicBezTo>
                    <a:pt x="1465" y="0"/>
                    <a:pt x="885" y="319"/>
                    <a:pt x="465" y="1058"/>
                  </a:cubicBezTo>
                  <a:cubicBezTo>
                    <a:pt x="131" y="1642"/>
                    <a:pt x="24" y="2332"/>
                    <a:pt x="12" y="2999"/>
                  </a:cubicBezTo>
                  <a:cubicBezTo>
                    <a:pt x="0" y="5737"/>
                    <a:pt x="1715" y="8416"/>
                    <a:pt x="4191" y="9547"/>
                  </a:cubicBezTo>
                  <a:cubicBezTo>
                    <a:pt x="4357" y="9620"/>
                    <a:pt x="4540" y="9687"/>
                    <a:pt x="4712" y="9687"/>
                  </a:cubicBezTo>
                  <a:cubicBezTo>
                    <a:pt x="4824" y="9687"/>
                    <a:pt x="4931" y="9658"/>
                    <a:pt x="5025" y="9583"/>
                  </a:cubicBezTo>
                  <a:cubicBezTo>
                    <a:pt x="5132" y="9512"/>
                    <a:pt x="5203" y="9393"/>
                    <a:pt x="5263" y="9262"/>
                  </a:cubicBezTo>
                  <a:cubicBezTo>
                    <a:pt x="5941" y="7845"/>
                    <a:pt x="5656" y="6178"/>
                    <a:pt x="5299" y="4642"/>
                  </a:cubicBezTo>
                  <a:cubicBezTo>
                    <a:pt x="5013" y="3440"/>
                    <a:pt x="4668" y="2237"/>
                    <a:pt x="3989" y="1213"/>
                  </a:cubicBezTo>
                  <a:cubicBezTo>
                    <a:pt x="3501" y="464"/>
                    <a:pt x="2770" y="0"/>
                    <a:pt x="2057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7"/>
            <p:cNvSpPr/>
            <p:nvPr/>
          </p:nvSpPr>
          <p:spPr>
            <a:xfrm>
              <a:off x="1717175" y="3964725"/>
              <a:ext cx="227725" cy="190050"/>
            </a:xfrm>
            <a:custGeom>
              <a:avLst/>
              <a:gdLst/>
              <a:ahLst/>
              <a:cxnLst/>
              <a:rect l="l" t="t" r="r" b="b"/>
              <a:pathLst>
                <a:path w="9109" h="7602" extrusionOk="0">
                  <a:moveTo>
                    <a:pt x="7160" y="0"/>
                  </a:moveTo>
                  <a:cubicBezTo>
                    <a:pt x="5976" y="0"/>
                    <a:pt x="4647" y="949"/>
                    <a:pt x="3858" y="1555"/>
                  </a:cubicBezTo>
                  <a:cubicBezTo>
                    <a:pt x="2334" y="2746"/>
                    <a:pt x="1084" y="4270"/>
                    <a:pt x="238" y="6008"/>
                  </a:cubicBezTo>
                  <a:cubicBezTo>
                    <a:pt x="119" y="6246"/>
                    <a:pt x="0" y="6497"/>
                    <a:pt x="60" y="6770"/>
                  </a:cubicBezTo>
                  <a:cubicBezTo>
                    <a:pt x="119" y="7032"/>
                    <a:pt x="345" y="7247"/>
                    <a:pt x="584" y="7378"/>
                  </a:cubicBezTo>
                  <a:cubicBezTo>
                    <a:pt x="882" y="7539"/>
                    <a:pt x="1202" y="7602"/>
                    <a:pt x="1530" y="7602"/>
                  </a:cubicBezTo>
                  <a:cubicBezTo>
                    <a:pt x="2000" y="7602"/>
                    <a:pt x="2485" y="7472"/>
                    <a:pt x="2941" y="7318"/>
                  </a:cubicBezTo>
                  <a:cubicBezTo>
                    <a:pt x="4429" y="6818"/>
                    <a:pt x="5822" y="6044"/>
                    <a:pt x="7037" y="5044"/>
                  </a:cubicBezTo>
                  <a:cubicBezTo>
                    <a:pt x="8108" y="4163"/>
                    <a:pt x="9108" y="2913"/>
                    <a:pt x="8930" y="1544"/>
                  </a:cubicBezTo>
                  <a:cubicBezTo>
                    <a:pt x="8894" y="1222"/>
                    <a:pt x="8775" y="889"/>
                    <a:pt x="8561" y="639"/>
                  </a:cubicBezTo>
                  <a:cubicBezTo>
                    <a:pt x="8158" y="178"/>
                    <a:pt x="7672" y="0"/>
                    <a:pt x="7160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7"/>
            <p:cNvSpPr/>
            <p:nvPr/>
          </p:nvSpPr>
          <p:spPr>
            <a:xfrm>
              <a:off x="1621025" y="3841075"/>
              <a:ext cx="134850" cy="284400"/>
            </a:xfrm>
            <a:custGeom>
              <a:avLst/>
              <a:gdLst/>
              <a:ahLst/>
              <a:cxnLst/>
              <a:rect l="l" t="t" r="r" b="b"/>
              <a:pathLst>
                <a:path w="5394" h="11376" extrusionOk="0">
                  <a:moveTo>
                    <a:pt x="2755" y="0"/>
                  </a:moveTo>
                  <a:cubicBezTo>
                    <a:pt x="2745" y="0"/>
                    <a:pt x="2736" y="1"/>
                    <a:pt x="2727" y="1"/>
                  </a:cubicBezTo>
                  <a:cubicBezTo>
                    <a:pt x="2132" y="13"/>
                    <a:pt x="1584" y="358"/>
                    <a:pt x="1215" y="810"/>
                  </a:cubicBezTo>
                  <a:cubicBezTo>
                    <a:pt x="834" y="1263"/>
                    <a:pt x="631" y="1834"/>
                    <a:pt x="477" y="2406"/>
                  </a:cubicBezTo>
                  <a:cubicBezTo>
                    <a:pt x="0" y="4275"/>
                    <a:pt x="203" y="6263"/>
                    <a:pt x="810" y="8085"/>
                  </a:cubicBezTo>
                  <a:cubicBezTo>
                    <a:pt x="1167" y="9168"/>
                    <a:pt x="1703" y="10240"/>
                    <a:pt x="2548" y="11014"/>
                  </a:cubicBezTo>
                  <a:cubicBezTo>
                    <a:pt x="2757" y="11189"/>
                    <a:pt x="2986" y="11375"/>
                    <a:pt x="3253" y="11375"/>
                  </a:cubicBezTo>
                  <a:cubicBezTo>
                    <a:pt x="3276" y="11375"/>
                    <a:pt x="3299" y="11374"/>
                    <a:pt x="3322" y="11371"/>
                  </a:cubicBezTo>
                  <a:cubicBezTo>
                    <a:pt x="3787" y="11323"/>
                    <a:pt x="4013" y="10788"/>
                    <a:pt x="4132" y="10347"/>
                  </a:cubicBezTo>
                  <a:cubicBezTo>
                    <a:pt x="4703" y="8156"/>
                    <a:pt x="4977" y="5942"/>
                    <a:pt x="5227" y="3703"/>
                  </a:cubicBezTo>
                  <a:cubicBezTo>
                    <a:pt x="5393" y="2258"/>
                    <a:pt x="4510" y="0"/>
                    <a:pt x="275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7"/>
            <p:cNvSpPr/>
            <p:nvPr/>
          </p:nvSpPr>
          <p:spPr>
            <a:xfrm>
              <a:off x="1653175" y="3854550"/>
              <a:ext cx="229525" cy="291100"/>
            </a:xfrm>
            <a:custGeom>
              <a:avLst/>
              <a:gdLst/>
              <a:ahLst/>
              <a:cxnLst/>
              <a:rect l="l" t="t" r="r" b="b"/>
              <a:pathLst>
                <a:path w="9181" h="11644" extrusionOk="0">
                  <a:moveTo>
                    <a:pt x="6145" y="0"/>
                  </a:moveTo>
                  <a:cubicBezTo>
                    <a:pt x="5827" y="0"/>
                    <a:pt x="5508" y="43"/>
                    <a:pt x="5203" y="128"/>
                  </a:cubicBezTo>
                  <a:cubicBezTo>
                    <a:pt x="3929" y="474"/>
                    <a:pt x="2905" y="1414"/>
                    <a:pt x="2084" y="2438"/>
                  </a:cubicBezTo>
                  <a:cubicBezTo>
                    <a:pt x="977" y="3819"/>
                    <a:pt x="143" y="5462"/>
                    <a:pt x="60" y="7213"/>
                  </a:cubicBezTo>
                  <a:cubicBezTo>
                    <a:pt x="0" y="8665"/>
                    <a:pt x="500" y="10368"/>
                    <a:pt x="1667" y="11296"/>
                  </a:cubicBezTo>
                  <a:cubicBezTo>
                    <a:pt x="1986" y="11544"/>
                    <a:pt x="2376" y="11644"/>
                    <a:pt x="2789" y="11644"/>
                  </a:cubicBezTo>
                  <a:cubicBezTo>
                    <a:pt x="3686" y="11644"/>
                    <a:pt x="4691" y="11173"/>
                    <a:pt x="5311" y="10725"/>
                  </a:cubicBezTo>
                  <a:cubicBezTo>
                    <a:pt x="6096" y="10165"/>
                    <a:pt x="6715" y="9380"/>
                    <a:pt x="7251" y="8570"/>
                  </a:cubicBezTo>
                  <a:cubicBezTo>
                    <a:pt x="8323" y="6951"/>
                    <a:pt x="9180" y="5105"/>
                    <a:pt x="9168" y="3164"/>
                  </a:cubicBezTo>
                  <a:cubicBezTo>
                    <a:pt x="9168" y="2510"/>
                    <a:pt x="9049" y="1831"/>
                    <a:pt x="8704" y="1283"/>
                  </a:cubicBezTo>
                  <a:cubicBezTo>
                    <a:pt x="8169" y="432"/>
                    <a:pt x="7159" y="0"/>
                    <a:pt x="6145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7"/>
            <p:cNvSpPr/>
            <p:nvPr/>
          </p:nvSpPr>
          <p:spPr>
            <a:xfrm>
              <a:off x="1559700" y="4092300"/>
              <a:ext cx="161950" cy="62975"/>
            </a:xfrm>
            <a:custGeom>
              <a:avLst/>
              <a:gdLst/>
              <a:ahLst/>
              <a:cxnLst/>
              <a:rect l="l" t="t" r="r" b="b"/>
              <a:pathLst>
                <a:path w="6478" h="2519" extrusionOk="0">
                  <a:moveTo>
                    <a:pt x="1" y="0"/>
                  </a:moveTo>
                  <a:lnTo>
                    <a:pt x="1" y="0"/>
                  </a:lnTo>
                  <a:cubicBezTo>
                    <a:pt x="287" y="977"/>
                    <a:pt x="870" y="1965"/>
                    <a:pt x="1822" y="2334"/>
                  </a:cubicBezTo>
                  <a:cubicBezTo>
                    <a:pt x="2180" y="2469"/>
                    <a:pt x="2556" y="2518"/>
                    <a:pt x="2940" y="2518"/>
                  </a:cubicBezTo>
                  <a:cubicBezTo>
                    <a:pt x="3603" y="2518"/>
                    <a:pt x="4290" y="2373"/>
                    <a:pt x="4954" y="2275"/>
                  </a:cubicBezTo>
                  <a:cubicBezTo>
                    <a:pt x="5192" y="2239"/>
                    <a:pt x="5487" y="2182"/>
                    <a:pt x="5765" y="2182"/>
                  </a:cubicBezTo>
                  <a:cubicBezTo>
                    <a:pt x="6043" y="2182"/>
                    <a:pt x="6305" y="2239"/>
                    <a:pt x="6478" y="2429"/>
                  </a:cubicBezTo>
                  <a:cubicBezTo>
                    <a:pt x="6204" y="1572"/>
                    <a:pt x="5430" y="917"/>
                    <a:pt x="4573" y="798"/>
                  </a:cubicBezTo>
                  <a:cubicBezTo>
                    <a:pt x="4458" y="784"/>
                    <a:pt x="4342" y="778"/>
                    <a:pt x="4227" y="778"/>
                  </a:cubicBezTo>
                  <a:cubicBezTo>
                    <a:pt x="3582" y="778"/>
                    <a:pt x="2931" y="965"/>
                    <a:pt x="2289" y="965"/>
                  </a:cubicBezTo>
                  <a:cubicBezTo>
                    <a:pt x="2272" y="965"/>
                    <a:pt x="2256" y="965"/>
                    <a:pt x="2239" y="965"/>
                  </a:cubicBezTo>
                  <a:cubicBezTo>
                    <a:pt x="1406" y="953"/>
                    <a:pt x="584" y="59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7"/>
            <p:cNvSpPr/>
            <p:nvPr/>
          </p:nvSpPr>
          <p:spPr>
            <a:xfrm>
              <a:off x="1707050" y="4133775"/>
              <a:ext cx="166400" cy="85700"/>
            </a:xfrm>
            <a:custGeom>
              <a:avLst/>
              <a:gdLst/>
              <a:ahLst/>
              <a:cxnLst/>
              <a:rect l="l" t="t" r="r" b="b"/>
              <a:pathLst>
                <a:path w="6656" h="3428" extrusionOk="0">
                  <a:moveTo>
                    <a:pt x="1594" y="0"/>
                  </a:moveTo>
                  <a:cubicBezTo>
                    <a:pt x="1021" y="0"/>
                    <a:pt x="449" y="179"/>
                    <a:pt x="0" y="532"/>
                  </a:cubicBezTo>
                  <a:cubicBezTo>
                    <a:pt x="143" y="501"/>
                    <a:pt x="288" y="486"/>
                    <a:pt x="433" y="486"/>
                  </a:cubicBezTo>
                  <a:cubicBezTo>
                    <a:pt x="1326" y="486"/>
                    <a:pt x="2213" y="1061"/>
                    <a:pt x="2572" y="1901"/>
                  </a:cubicBezTo>
                  <a:cubicBezTo>
                    <a:pt x="2715" y="2163"/>
                    <a:pt x="2775" y="2449"/>
                    <a:pt x="2929" y="2699"/>
                  </a:cubicBezTo>
                  <a:cubicBezTo>
                    <a:pt x="3249" y="3189"/>
                    <a:pt x="3847" y="3427"/>
                    <a:pt x="4432" y="3427"/>
                  </a:cubicBezTo>
                  <a:cubicBezTo>
                    <a:pt x="4544" y="3427"/>
                    <a:pt x="4654" y="3419"/>
                    <a:pt x="4763" y="3402"/>
                  </a:cubicBezTo>
                  <a:cubicBezTo>
                    <a:pt x="5453" y="3306"/>
                    <a:pt x="6061" y="2925"/>
                    <a:pt x="6656" y="2580"/>
                  </a:cubicBezTo>
                  <a:lnTo>
                    <a:pt x="6656" y="2580"/>
                  </a:lnTo>
                  <a:cubicBezTo>
                    <a:pt x="6512" y="2627"/>
                    <a:pt x="6365" y="2649"/>
                    <a:pt x="6218" y="2649"/>
                  </a:cubicBezTo>
                  <a:cubicBezTo>
                    <a:pt x="5619" y="2649"/>
                    <a:pt x="5009" y="2296"/>
                    <a:pt x="4560" y="1866"/>
                  </a:cubicBezTo>
                  <a:cubicBezTo>
                    <a:pt x="3989" y="1330"/>
                    <a:pt x="3513" y="675"/>
                    <a:pt x="2834" y="306"/>
                  </a:cubicBezTo>
                  <a:cubicBezTo>
                    <a:pt x="2456" y="101"/>
                    <a:pt x="2025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7"/>
            <p:cNvSpPr/>
            <p:nvPr/>
          </p:nvSpPr>
          <p:spPr>
            <a:xfrm>
              <a:off x="1709725" y="4007175"/>
              <a:ext cx="83975" cy="137650"/>
            </a:xfrm>
            <a:custGeom>
              <a:avLst/>
              <a:gdLst/>
              <a:ahLst/>
              <a:cxnLst/>
              <a:rect l="l" t="t" r="r" b="b"/>
              <a:pathLst>
                <a:path w="3359" h="5506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2798" y="905"/>
                    <a:pt x="1679" y="1322"/>
                    <a:pt x="941" y="2096"/>
                  </a:cubicBezTo>
                  <a:cubicBezTo>
                    <a:pt x="310" y="2763"/>
                    <a:pt x="1" y="3703"/>
                    <a:pt x="48" y="4620"/>
                  </a:cubicBezTo>
                  <a:cubicBezTo>
                    <a:pt x="58" y="4811"/>
                    <a:pt x="119" y="5506"/>
                    <a:pt x="333" y="5506"/>
                  </a:cubicBezTo>
                  <a:cubicBezTo>
                    <a:pt x="372" y="5506"/>
                    <a:pt x="415" y="5483"/>
                    <a:pt x="465" y="5430"/>
                  </a:cubicBezTo>
                  <a:cubicBezTo>
                    <a:pt x="584" y="5310"/>
                    <a:pt x="620" y="4894"/>
                    <a:pt x="715" y="4727"/>
                  </a:cubicBezTo>
                  <a:cubicBezTo>
                    <a:pt x="834" y="4501"/>
                    <a:pt x="1001" y="4287"/>
                    <a:pt x="1179" y="4084"/>
                  </a:cubicBezTo>
                  <a:cubicBezTo>
                    <a:pt x="1608" y="3584"/>
                    <a:pt x="2144" y="3179"/>
                    <a:pt x="2513" y="2632"/>
                  </a:cubicBezTo>
                  <a:cubicBezTo>
                    <a:pt x="3049" y="1858"/>
                    <a:pt x="3215" y="917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7"/>
            <p:cNvSpPr/>
            <p:nvPr/>
          </p:nvSpPr>
          <p:spPr>
            <a:xfrm>
              <a:off x="1614175" y="4136650"/>
              <a:ext cx="113125" cy="253625"/>
            </a:xfrm>
            <a:custGeom>
              <a:avLst/>
              <a:gdLst/>
              <a:ahLst/>
              <a:cxnLst/>
              <a:rect l="l" t="t" r="r" b="b"/>
              <a:pathLst>
                <a:path w="4525" h="10145" extrusionOk="0">
                  <a:moveTo>
                    <a:pt x="4061" y="1"/>
                  </a:moveTo>
                  <a:cubicBezTo>
                    <a:pt x="3894" y="2918"/>
                    <a:pt x="2525" y="5608"/>
                    <a:pt x="1132" y="8121"/>
                  </a:cubicBezTo>
                  <a:cubicBezTo>
                    <a:pt x="775" y="8775"/>
                    <a:pt x="429" y="9347"/>
                    <a:pt x="1" y="9835"/>
                  </a:cubicBezTo>
                  <a:lnTo>
                    <a:pt x="334" y="10145"/>
                  </a:lnTo>
                  <a:cubicBezTo>
                    <a:pt x="798" y="9621"/>
                    <a:pt x="1144" y="9014"/>
                    <a:pt x="1525" y="8359"/>
                  </a:cubicBezTo>
                  <a:cubicBezTo>
                    <a:pt x="2953" y="5799"/>
                    <a:pt x="4358" y="3049"/>
                    <a:pt x="4525" y="24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7E007569-2004-4828-8480-C583FE1D0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76" r="861" b="12000"/>
          <a:stretch/>
        </p:blipFill>
        <p:spPr>
          <a:xfrm>
            <a:off x="1578077" y="250723"/>
            <a:ext cx="5987845" cy="232102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7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p5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Ed ora...passiamo all'azione!!!</a:t>
            </a:r>
          </a:p>
        </p:txBody>
      </p:sp>
      <p:grpSp>
        <p:nvGrpSpPr>
          <p:cNvPr id="3018" name="Google Shape;3018;p54"/>
          <p:cNvGrpSpPr/>
          <p:nvPr/>
        </p:nvGrpSpPr>
        <p:grpSpPr>
          <a:xfrm>
            <a:off x="689356" y="1411873"/>
            <a:ext cx="1911482" cy="2840761"/>
            <a:chOff x="689356" y="1411873"/>
            <a:chExt cx="1911482" cy="2840761"/>
          </a:xfrm>
        </p:grpSpPr>
        <p:sp>
          <p:nvSpPr>
            <p:cNvPr id="3019" name="Google Shape;3019;p54"/>
            <p:cNvSpPr/>
            <p:nvPr/>
          </p:nvSpPr>
          <p:spPr>
            <a:xfrm>
              <a:off x="689356" y="4054990"/>
              <a:ext cx="1911482" cy="197644"/>
            </a:xfrm>
            <a:custGeom>
              <a:avLst/>
              <a:gdLst/>
              <a:ahLst/>
              <a:cxnLst/>
              <a:rect l="l" t="t" r="r" b="b"/>
              <a:pathLst>
                <a:path w="61616" h="6371" extrusionOk="0">
                  <a:moveTo>
                    <a:pt x="30814" y="1"/>
                  </a:moveTo>
                  <a:cubicBezTo>
                    <a:pt x="13800" y="1"/>
                    <a:pt x="1" y="3191"/>
                    <a:pt x="1" y="3191"/>
                  </a:cubicBezTo>
                  <a:cubicBezTo>
                    <a:pt x="1" y="3191"/>
                    <a:pt x="13800" y="6370"/>
                    <a:pt x="30814" y="6370"/>
                  </a:cubicBezTo>
                  <a:cubicBezTo>
                    <a:pt x="47828" y="6370"/>
                    <a:pt x="61616" y="3191"/>
                    <a:pt x="61616" y="3191"/>
                  </a:cubicBezTo>
                  <a:cubicBezTo>
                    <a:pt x="61616" y="3191"/>
                    <a:pt x="47828" y="1"/>
                    <a:pt x="30814" y="1"/>
                  </a:cubicBezTo>
                  <a:close/>
                </a:path>
              </a:pathLst>
            </a:custGeom>
            <a:solidFill>
              <a:srgbClr val="A6D165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4"/>
            <p:cNvSpPr/>
            <p:nvPr/>
          </p:nvSpPr>
          <p:spPr>
            <a:xfrm>
              <a:off x="1172500" y="2296107"/>
              <a:ext cx="229753" cy="284725"/>
            </a:xfrm>
            <a:custGeom>
              <a:avLst/>
              <a:gdLst/>
              <a:ahLst/>
              <a:cxnLst/>
              <a:rect l="l" t="t" r="r" b="b"/>
              <a:pathLst>
                <a:path w="7406" h="9178" extrusionOk="0">
                  <a:moveTo>
                    <a:pt x="6620" y="0"/>
                  </a:moveTo>
                  <a:cubicBezTo>
                    <a:pt x="5084" y="381"/>
                    <a:pt x="3810" y="1631"/>
                    <a:pt x="3394" y="3167"/>
                  </a:cubicBezTo>
                  <a:cubicBezTo>
                    <a:pt x="3239" y="3703"/>
                    <a:pt x="3203" y="4286"/>
                    <a:pt x="2965" y="4786"/>
                  </a:cubicBezTo>
                  <a:cubicBezTo>
                    <a:pt x="2620" y="5525"/>
                    <a:pt x="1929" y="6013"/>
                    <a:pt x="1358" y="6560"/>
                  </a:cubicBezTo>
                  <a:cubicBezTo>
                    <a:pt x="738" y="7144"/>
                    <a:pt x="0" y="8263"/>
                    <a:pt x="179" y="9156"/>
                  </a:cubicBezTo>
                  <a:cubicBezTo>
                    <a:pt x="432" y="9171"/>
                    <a:pt x="686" y="9178"/>
                    <a:pt x="940" y="9178"/>
                  </a:cubicBezTo>
                  <a:cubicBezTo>
                    <a:pt x="2135" y="9178"/>
                    <a:pt x="3340" y="9025"/>
                    <a:pt x="4489" y="8799"/>
                  </a:cubicBezTo>
                  <a:cubicBezTo>
                    <a:pt x="4822" y="8716"/>
                    <a:pt x="5179" y="8644"/>
                    <a:pt x="5406" y="8394"/>
                  </a:cubicBezTo>
                  <a:cubicBezTo>
                    <a:pt x="5668" y="8096"/>
                    <a:pt x="5680" y="7668"/>
                    <a:pt x="5668" y="7263"/>
                  </a:cubicBezTo>
                  <a:cubicBezTo>
                    <a:pt x="5620" y="6072"/>
                    <a:pt x="5322" y="4882"/>
                    <a:pt x="5465" y="3703"/>
                  </a:cubicBezTo>
                  <a:cubicBezTo>
                    <a:pt x="5596" y="2524"/>
                    <a:pt x="6263" y="1274"/>
                    <a:pt x="7406" y="976"/>
                  </a:cubicBezTo>
                  <a:cubicBezTo>
                    <a:pt x="7156" y="655"/>
                    <a:pt x="6894" y="322"/>
                    <a:pt x="6620" y="0"/>
                  </a:cubicBezTo>
                  <a:close/>
                </a:path>
              </a:pathLst>
            </a:custGeom>
            <a:solidFill>
              <a:srgbClr val="77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4"/>
            <p:cNvSpPr/>
            <p:nvPr/>
          </p:nvSpPr>
          <p:spPr>
            <a:xfrm>
              <a:off x="1224587" y="2138761"/>
              <a:ext cx="200591" cy="142983"/>
            </a:xfrm>
            <a:custGeom>
              <a:avLst/>
              <a:gdLst/>
              <a:ahLst/>
              <a:cxnLst/>
              <a:rect l="l" t="t" r="r" b="b"/>
              <a:pathLst>
                <a:path w="6466" h="4609" extrusionOk="0">
                  <a:moveTo>
                    <a:pt x="1715" y="0"/>
                  </a:moveTo>
                  <a:cubicBezTo>
                    <a:pt x="1488" y="48"/>
                    <a:pt x="1298" y="155"/>
                    <a:pt x="1119" y="310"/>
                  </a:cubicBezTo>
                  <a:cubicBezTo>
                    <a:pt x="1060" y="357"/>
                    <a:pt x="988" y="453"/>
                    <a:pt x="905" y="560"/>
                  </a:cubicBezTo>
                  <a:lnTo>
                    <a:pt x="429" y="369"/>
                  </a:lnTo>
                  <a:lnTo>
                    <a:pt x="214" y="750"/>
                  </a:lnTo>
                  <a:lnTo>
                    <a:pt x="0" y="1095"/>
                  </a:lnTo>
                  <a:lnTo>
                    <a:pt x="488" y="1405"/>
                  </a:lnTo>
                  <a:cubicBezTo>
                    <a:pt x="452" y="1524"/>
                    <a:pt x="417" y="1667"/>
                    <a:pt x="417" y="1750"/>
                  </a:cubicBezTo>
                  <a:cubicBezTo>
                    <a:pt x="405" y="1977"/>
                    <a:pt x="452" y="2215"/>
                    <a:pt x="536" y="2417"/>
                  </a:cubicBezTo>
                  <a:cubicBezTo>
                    <a:pt x="1024" y="2679"/>
                    <a:pt x="1548" y="2929"/>
                    <a:pt x="2024" y="3179"/>
                  </a:cubicBezTo>
                  <a:cubicBezTo>
                    <a:pt x="2155" y="3120"/>
                    <a:pt x="2262" y="2989"/>
                    <a:pt x="2393" y="2917"/>
                  </a:cubicBezTo>
                  <a:cubicBezTo>
                    <a:pt x="2667" y="3072"/>
                    <a:pt x="2989" y="3215"/>
                    <a:pt x="3262" y="3370"/>
                  </a:cubicBezTo>
                  <a:cubicBezTo>
                    <a:pt x="3346" y="3536"/>
                    <a:pt x="3405" y="3751"/>
                    <a:pt x="3500" y="3893"/>
                  </a:cubicBezTo>
                  <a:cubicBezTo>
                    <a:pt x="3858" y="4072"/>
                    <a:pt x="4167" y="4286"/>
                    <a:pt x="4524" y="4465"/>
                  </a:cubicBezTo>
                  <a:cubicBezTo>
                    <a:pt x="4679" y="4501"/>
                    <a:pt x="4858" y="4608"/>
                    <a:pt x="5060" y="4608"/>
                  </a:cubicBezTo>
                  <a:cubicBezTo>
                    <a:pt x="5070" y="4608"/>
                    <a:pt x="5080" y="4609"/>
                    <a:pt x="5089" y="4609"/>
                  </a:cubicBezTo>
                  <a:cubicBezTo>
                    <a:pt x="5330" y="4609"/>
                    <a:pt x="5568" y="4470"/>
                    <a:pt x="5751" y="4298"/>
                  </a:cubicBezTo>
                  <a:cubicBezTo>
                    <a:pt x="5929" y="4120"/>
                    <a:pt x="6048" y="3882"/>
                    <a:pt x="6167" y="3655"/>
                  </a:cubicBezTo>
                  <a:cubicBezTo>
                    <a:pt x="6167" y="3643"/>
                    <a:pt x="6179" y="3631"/>
                    <a:pt x="6179" y="3631"/>
                  </a:cubicBezTo>
                  <a:cubicBezTo>
                    <a:pt x="6287" y="3405"/>
                    <a:pt x="6382" y="3179"/>
                    <a:pt x="6418" y="2941"/>
                  </a:cubicBezTo>
                  <a:cubicBezTo>
                    <a:pt x="6465" y="2691"/>
                    <a:pt x="6418" y="2405"/>
                    <a:pt x="6251" y="2215"/>
                  </a:cubicBezTo>
                  <a:cubicBezTo>
                    <a:pt x="6120" y="2060"/>
                    <a:pt x="5941" y="1977"/>
                    <a:pt x="5763" y="1881"/>
                  </a:cubicBezTo>
                  <a:cubicBezTo>
                    <a:pt x="5405" y="1703"/>
                    <a:pt x="5048" y="1584"/>
                    <a:pt x="4691" y="1429"/>
                  </a:cubicBezTo>
                  <a:cubicBezTo>
                    <a:pt x="4513" y="1453"/>
                    <a:pt x="4298" y="1524"/>
                    <a:pt x="4120" y="1560"/>
                  </a:cubicBezTo>
                  <a:cubicBezTo>
                    <a:pt x="3822" y="1441"/>
                    <a:pt x="3524" y="1262"/>
                    <a:pt x="3227" y="1155"/>
                  </a:cubicBezTo>
                  <a:cubicBezTo>
                    <a:pt x="3203" y="1012"/>
                    <a:pt x="3250" y="857"/>
                    <a:pt x="3215" y="714"/>
                  </a:cubicBezTo>
                  <a:cubicBezTo>
                    <a:pt x="2727" y="464"/>
                    <a:pt x="2203" y="238"/>
                    <a:pt x="1715" y="0"/>
                  </a:cubicBezTo>
                  <a:close/>
                </a:path>
              </a:pathLst>
            </a:custGeom>
            <a:solidFill>
              <a:srgbClr val="77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4"/>
            <p:cNvSpPr/>
            <p:nvPr/>
          </p:nvSpPr>
          <p:spPr>
            <a:xfrm>
              <a:off x="1230854" y="2138017"/>
              <a:ext cx="194325" cy="112674"/>
            </a:xfrm>
            <a:custGeom>
              <a:avLst/>
              <a:gdLst/>
              <a:ahLst/>
              <a:cxnLst/>
              <a:rect l="l" t="t" r="r" b="b"/>
              <a:pathLst>
                <a:path w="6264" h="3632" extrusionOk="0">
                  <a:moveTo>
                    <a:pt x="1513" y="0"/>
                  </a:moveTo>
                  <a:cubicBezTo>
                    <a:pt x="1286" y="60"/>
                    <a:pt x="1096" y="167"/>
                    <a:pt x="917" y="322"/>
                  </a:cubicBezTo>
                  <a:cubicBezTo>
                    <a:pt x="858" y="357"/>
                    <a:pt x="774" y="465"/>
                    <a:pt x="703" y="572"/>
                  </a:cubicBezTo>
                  <a:lnTo>
                    <a:pt x="227" y="381"/>
                  </a:lnTo>
                  <a:lnTo>
                    <a:pt x="0" y="762"/>
                  </a:lnTo>
                  <a:lnTo>
                    <a:pt x="870" y="1191"/>
                  </a:lnTo>
                  <a:cubicBezTo>
                    <a:pt x="870" y="1191"/>
                    <a:pt x="959" y="786"/>
                    <a:pt x="1263" y="786"/>
                  </a:cubicBezTo>
                  <a:cubicBezTo>
                    <a:pt x="1292" y="786"/>
                    <a:pt x="1324" y="790"/>
                    <a:pt x="1358" y="798"/>
                  </a:cubicBezTo>
                  <a:cubicBezTo>
                    <a:pt x="1572" y="834"/>
                    <a:pt x="1953" y="1036"/>
                    <a:pt x="2286" y="1215"/>
                  </a:cubicBezTo>
                  <a:cubicBezTo>
                    <a:pt x="2608" y="1393"/>
                    <a:pt x="2834" y="1715"/>
                    <a:pt x="2858" y="2072"/>
                  </a:cubicBezTo>
                  <a:lnTo>
                    <a:pt x="3965" y="2727"/>
                  </a:lnTo>
                  <a:cubicBezTo>
                    <a:pt x="3965" y="2727"/>
                    <a:pt x="4526" y="2072"/>
                    <a:pt x="4828" y="2072"/>
                  </a:cubicBezTo>
                  <a:cubicBezTo>
                    <a:pt x="4867" y="2072"/>
                    <a:pt x="4901" y="2083"/>
                    <a:pt x="4930" y="2108"/>
                  </a:cubicBezTo>
                  <a:cubicBezTo>
                    <a:pt x="5168" y="2286"/>
                    <a:pt x="6073" y="2822"/>
                    <a:pt x="6025" y="3251"/>
                  </a:cubicBezTo>
                  <a:cubicBezTo>
                    <a:pt x="6001" y="3334"/>
                    <a:pt x="5989" y="3477"/>
                    <a:pt x="5977" y="3632"/>
                  </a:cubicBezTo>
                  <a:cubicBezTo>
                    <a:pt x="6073" y="3417"/>
                    <a:pt x="6180" y="3191"/>
                    <a:pt x="6216" y="2953"/>
                  </a:cubicBezTo>
                  <a:cubicBezTo>
                    <a:pt x="6263" y="2703"/>
                    <a:pt x="6216" y="2417"/>
                    <a:pt x="6049" y="2227"/>
                  </a:cubicBezTo>
                  <a:cubicBezTo>
                    <a:pt x="5918" y="2072"/>
                    <a:pt x="5739" y="1989"/>
                    <a:pt x="5561" y="1893"/>
                  </a:cubicBezTo>
                  <a:cubicBezTo>
                    <a:pt x="5203" y="1715"/>
                    <a:pt x="4846" y="1596"/>
                    <a:pt x="4489" y="1429"/>
                  </a:cubicBezTo>
                  <a:cubicBezTo>
                    <a:pt x="4311" y="1465"/>
                    <a:pt x="4096" y="1536"/>
                    <a:pt x="3918" y="1572"/>
                  </a:cubicBezTo>
                  <a:cubicBezTo>
                    <a:pt x="3620" y="1453"/>
                    <a:pt x="3322" y="1274"/>
                    <a:pt x="3025" y="1167"/>
                  </a:cubicBezTo>
                  <a:cubicBezTo>
                    <a:pt x="3001" y="1012"/>
                    <a:pt x="3048" y="869"/>
                    <a:pt x="3013" y="715"/>
                  </a:cubicBezTo>
                  <a:cubicBezTo>
                    <a:pt x="2525" y="477"/>
                    <a:pt x="2001" y="238"/>
                    <a:pt x="1513" y="0"/>
                  </a:cubicBezTo>
                  <a:close/>
                </a:path>
              </a:pathLst>
            </a:custGeom>
            <a:solidFill>
              <a:srgbClr val="9ABF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4"/>
            <p:cNvSpPr/>
            <p:nvPr/>
          </p:nvSpPr>
          <p:spPr>
            <a:xfrm>
              <a:off x="1575824" y="1931159"/>
              <a:ext cx="175494" cy="289254"/>
            </a:xfrm>
            <a:custGeom>
              <a:avLst/>
              <a:gdLst/>
              <a:ahLst/>
              <a:cxnLst/>
              <a:rect l="l" t="t" r="r" b="b"/>
              <a:pathLst>
                <a:path w="5657" h="9324" extrusionOk="0">
                  <a:moveTo>
                    <a:pt x="3989" y="1"/>
                  </a:moveTo>
                  <a:cubicBezTo>
                    <a:pt x="3989" y="1"/>
                    <a:pt x="2108" y="1394"/>
                    <a:pt x="1632" y="2001"/>
                  </a:cubicBezTo>
                  <a:cubicBezTo>
                    <a:pt x="1156" y="2608"/>
                    <a:pt x="1" y="8978"/>
                    <a:pt x="1" y="8978"/>
                  </a:cubicBezTo>
                  <a:lnTo>
                    <a:pt x="5656" y="932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rgbClr val="63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4"/>
            <p:cNvSpPr/>
            <p:nvPr/>
          </p:nvSpPr>
          <p:spPr>
            <a:xfrm>
              <a:off x="1511576" y="3939742"/>
              <a:ext cx="351640" cy="140036"/>
            </a:xfrm>
            <a:custGeom>
              <a:avLst/>
              <a:gdLst/>
              <a:ahLst/>
              <a:cxnLst/>
              <a:rect l="l" t="t" r="r" b="b"/>
              <a:pathLst>
                <a:path w="11335" h="4514" extrusionOk="0">
                  <a:moveTo>
                    <a:pt x="5810" y="1"/>
                  </a:moveTo>
                  <a:cubicBezTo>
                    <a:pt x="5620" y="418"/>
                    <a:pt x="5108" y="1370"/>
                    <a:pt x="4548" y="1811"/>
                  </a:cubicBezTo>
                  <a:cubicBezTo>
                    <a:pt x="3822" y="2394"/>
                    <a:pt x="1107" y="3382"/>
                    <a:pt x="381" y="3704"/>
                  </a:cubicBezTo>
                  <a:cubicBezTo>
                    <a:pt x="131" y="3823"/>
                    <a:pt x="36" y="4049"/>
                    <a:pt x="0" y="4239"/>
                  </a:cubicBezTo>
                  <a:lnTo>
                    <a:pt x="11335" y="4513"/>
                  </a:lnTo>
                  <a:cubicBezTo>
                    <a:pt x="11299" y="4001"/>
                    <a:pt x="11109" y="1537"/>
                    <a:pt x="10823" y="251"/>
                  </a:cubicBezTo>
                  <a:lnTo>
                    <a:pt x="5810" y="1"/>
                  </a:ln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4"/>
            <p:cNvSpPr/>
            <p:nvPr/>
          </p:nvSpPr>
          <p:spPr>
            <a:xfrm>
              <a:off x="1510832" y="4071246"/>
              <a:ext cx="352757" cy="43990"/>
            </a:xfrm>
            <a:custGeom>
              <a:avLst/>
              <a:gdLst/>
              <a:ahLst/>
              <a:cxnLst/>
              <a:rect l="l" t="t" r="r" b="b"/>
              <a:pathLst>
                <a:path w="11371" h="1418" extrusionOk="0">
                  <a:moveTo>
                    <a:pt x="24" y="0"/>
                  </a:moveTo>
                  <a:lnTo>
                    <a:pt x="0" y="1120"/>
                  </a:lnTo>
                  <a:lnTo>
                    <a:pt x="11347" y="1417"/>
                  </a:lnTo>
                  <a:lnTo>
                    <a:pt x="11371" y="2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4"/>
            <p:cNvSpPr/>
            <p:nvPr/>
          </p:nvSpPr>
          <p:spPr>
            <a:xfrm>
              <a:off x="1629586" y="3980412"/>
              <a:ext cx="55996" cy="38375"/>
            </a:xfrm>
            <a:custGeom>
              <a:avLst/>
              <a:gdLst/>
              <a:ahLst/>
              <a:cxnLst/>
              <a:rect l="l" t="t" r="r" b="b"/>
              <a:pathLst>
                <a:path w="1805" h="1237" extrusionOk="0">
                  <a:moveTo>
                    <a:pt x="379" y="1"/>
                  </a:moveTo>
                  <a:cubicBezTo>
                    <a:pt x="160" y="1"/>
                    <a:pt x="1" y="184"/>
                    <a:pt x="137" y="404"/>
                  </a:cubicBezTo>
                  <a:cubicBezTo>
                    <a:pt x="280" y="642"/>
                    <a:pt x="518" y="785"/>
                    <a:pt x="756" y="916"/>
                  </a:cubicBezTo>
                  <a:cubicBezTo>
                    <a:pt x="971" y="1047"/>
                    <a:pt x="1185" y="1154"/>
                    <a:pt x="1447" y="1214"/>
                  </a:cubicBezTo>
                  <a:cubicBezTo>
                    <a:pt x="1486" y="1227"/>
                    <a:pt x="1525" y="1237"/>
                    <a:pt x="1564" y="1237"/>
                  </a:cubicBezTo>
                  <a:cubicBezTo>
                    <a:pt x="1597" y="1237"/>
                    <a:pt x="1629" y="1230"/>
                    <a:pt x="1661" y="1214"/>
                  </a:cubicBezTo>
                  <a:cubicBezTo>
                    <a:pt x="1804" y="1154"/>
                    <a:pt x="1768" y="1012"/>
                    <a:pt x="1709" y="904"/>
                  </a:cubicBezTo>
                  <a:cubicBezTo>
                    <a:pt x="1709" y="893"/>
                    <a:pt x="1709" y="881"/>
                    <a:pt x="1697" y="857"/>
                  </a:cubicBezTo>
                  <a:cubicBezTo>
                    <a:pt x="1459" y="440"/>
                    <a:pt x="935" y="119"/>
                    <a:pt x="471" y="11"/>
                  </a:cubicBezTo>
                  <a:cubicBezTo>
                    <a:pt x="439" y="4"/>
                    <a:pt x="408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4"/>
            <p:cNvSpPr/>
            <p:nvPr/>
          </p:nvSpPr>
          <p:spPr>
            <a:xfrm>
              <a:off x="1602969" y="3998529"/>
              <a:ext cx="55623" cy="38251"/>
            </a:xfrm>
            <a:custGeom>
              <a:avLst/>
              <a:gdLst/>
              <a:ahLst/>
              <a:cxnLst/>
              <a:rect l="l" t="t" r="r" b="b"/>
              <a:pathLst>
                <a:path w="1793" h="1233" extrusionOk="0">
                  <a:moveTo>
                    <a:pt x="376" y="0"/>
                  </a:moveTo>
                  <a:cubicBezTo>
                    <a:pt x="151" y="0"/>
                    <a:pt x="0" y="182"/>
                    <a:pt x="126" y="392"/>
                  </a:cubicBezTo>
                  <a:cubicBezTo>
                    <a:pt x="281" y="630"/>
                    <a:pt x="507" y="785"/>
                    <a:pt x="757" y="916"/>
                  </a:cubicBezTo>
                  <a:cubicBezTo>
                    <a:pt x="959" y="1047"/>
                    <a:pt x="1186" y="1154"/>
                    <a:pt x="1436" y="1213"/>
                  </a:cubicBezTo>
                  <a:cubicBezTo>
                    <a:pt x="1479" y="1221"/>
                    <a:pt x="1527" y="1232"/>
                    <a:pt x="1574" y="1232"/>
                  </a:cubicBezTo>
                  <a:cubicBezTo>
                    <a:pt x="1604" y="1232"/>
                    <a:pt x="1634" y="1227"/>
                    <a:pt x="1662" y="1213"/>
                  </a:cubicBezTo>
                  <a:cubicBezTo>
                    <a:pt x="1793" y="1154"/>
                    <a:pt x="1769" y="1011"/>
                    <a:pt x="1710" y="904"/>
                  </a:cubicBezTo>
                  <a:cubicBezTo>
                    <a:pt x="1710" y="892"/>
                    <a:pt x="1710" y="868"/>
                    <a:pt x="1686" y="856"/>
                  </a:cubicBezTo>
                  <a:cubicBezTo>
                    <a:pt x="1448" y="439"/>
                    <a:pt x="924" y="94"/>
                    <a:pt x="471" y="11"/>
                  </a:cubicBezTo>
                  <a:cubicBezTo>
                    <a:pt x="438" y="4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4"/>
            <p:cNvSpPr/>
            <p:nvPr/>
          </p:nvSpPr>
          <p:spPr>
            <a:xfrm>
              <a:off x="1570085" y="4009604"/>
              <a:ext cx="55654" cy="38251"/>
            </a:xfrm>
            <a:custGeom>
              <a:avLst/>
              <a:gdLst/>
              <a:ahLst/>
              <a:cxnLst/>
              <a:rect l="l" t="t" r="r" b="b"/>
              <a:pathLst>
                <a:path w="1794" h="1233" extrusionOk="0">
                  <a:moveTo>
                    <a:pt x="376" y="1"/>
                  </a:moveTo>
                  <a:cubicBezTo>
                    <a:pt x="152" y="1"/>
                    <a:pt x="1" y="182"/>
                    <a:pt x="126" y="392"/>
                  </a:cubicBezTo>
                  <a:cubicBezTo>
                    <a:pt x="281" y="630"/>
                    <a:pt x="519" y="785"/>
                    <a:pt x="757" y="916"/>
                  </a:cubicBezTo>
                  <a:cubicBezTo>
                    <a:pt x="960" y="1047"/>
                    <a:pt x="1186" y="1154"/>
                    <a:pt x="1436" y="1214"/>
                  </a:cubicBezTo>
                  <a:cubicBezTo>
                    <a:pt x="1487" y="1221"/>
                    <a:pt x="1533" y="1232"/>
                    <a:pt x="1577" y="1232"/>
                  </a:cubicBezTo>
                  <a:cubicBezTo>
                    <a:pt x="1606" y="1232"/>
                    <a:pt x="1634" y="1228"/>
                    <a:pt x="1662" y="1214"/>
                  </a:cubicBezTo>
                  <a:cubicBezTo>
                    <a:pt x="1793" y="1154"/>
                    <a:pt x="1769" y="1011"/>
                    <a:pt x="1710" y="904"/>
                  </a:cubicBezTo>
                  <a:cubicBezTo>
                    <a:pt x="1710" y="892"/>
                    <a:pt x="1710" y="868"/>
                    <a:pt x="1686" y="856"/>
                  </a:cubicBezTo>
                  <a:cubicBezTo>
                    <a:pt x="1460" y="440"/>
                    <a:pt x="936" y="118"/>
                    <a:pt x="472" y="11"/>
                  </a:cubicBezTo>
                  <a:cubicBezTo>
                    <a:pt x="439" y="4"/>
                    <a:pt x="40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4"/>
            <p:cNvSpPr/>
            <p:nvPr/>
          </p:nvSpPr>
          <p:spPr>
            <a:xfrm>
              <a:off x="2016840" y="3869258"/>
              <a:ext cx="227209" cy="273401"/>
            </a:xfrm>
            <a:custGeom>
              <a:avLst/>
              <a:gdLst/>
              <a:ahLst/>
              <a:cxnLst/>
              <a:rect l="l" t="t" r="r" b="b"/>
              <a:pathLst>
                <a:path w="7324" h="8813" extrusionOk="0">
                  <a:moveTo>
                    <a:pt x="4766" y="1"/>
                  </a:moveTo>
                  <a:cubicBezTo>
                    <a:pt x="3836" y="1"/>
                    <a:pt x="834" y="689"/>
                    <a:pt x="834" y="689"/>
                  </a:cubicBezTo>
                  <a:cubicBezTo>
                    <a:pt x="834" y="689"/>
                    <a:pt x="1061" y="2701"/>
                    <a:pt x="834" y="3047"/>
                  </a:cubicBezTo>
                  <a:cubicBezTo>
                    <a:pt x="692" y="3273"/>
                    <a:pt x="370" y="4904"/>
                    <a:pt x="180" y="6142"/>
                  </a:cubicBezTo>
                  <a:cubicBezTo>
                    <a:pt x="72" y="6809"/>
                    <a:pt x="1" y="7357"/>
                    <a:pt x="1" y="7523"/>
                  </a:cubicBezTo>
                  <a:cubicBezTo>
                    <a:pt x="1" y="7961"/>
                    <a:pt x="3303" y="8812"/>
                    <a:pt x="4130" y="8812"/>
                  </a:cubicBezTo>
                  <a:cubicBezTo>
                    <a:pt x="4158" y="8812"/>
                    <a:pt x="4182" y="8811"/>
                    <a:pt x="4204" y="8809"/>
                  </a:cubicBezTo>
                  <a:cubicBezTo>
                    <a:pt x="4871" y="8750"/>
                    <a:pt x="7323" y="7023"/>
                    <a:pt x="7323" y="7023"/>
                  </a:cubicBezTo>
                  <a:cubicBezTo>
                    <a:pt x="7323" y="7023"/>
                    <a:pt x="7216" y="6666"/>
                    <a:pt x="7073" y="6107"/>
                  </a:cubicBezTo>
                  <a:cubicBezTo>
                    <a:pt x="6549" y="4249"/>
                    <a:pt x="5359" y="154"/>
                    <a:pt x="4978" y="23"/>
                  </a:cubicBezTo>
                  <a:cubicBezTo>
                    <a:pt x="4931" y="7"/>
                    <a:pt x="4859" y="1"/>
                    <a:pt x="4766" y="1"/>
                  </a:cubicBez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4"/>
            <p:cNvSpPr/>
            <p:nvPr/>
          </p:nvSpPr>
          <p:spPr>
            <a:xfrm>
              <a:off x="2016840" y="4058682"/>
              <a:ext cx="227209" cy="83978"/>
            </a:xfrm>
            <a:custGeom>
              <a:avLst/>
              <a:gdLst/>
              <a:ahLst/>
              <a:cxnLst/>
              <a:rect l="l" t="t" r="r" b="b"/>
              <a:pathLst>
                <a:path w="7324" h="2707" extrusionOk="0">
                  <a:moveTo>
                    <a:pt x="7073" y="1"/>
                  </a:moveTo>
                  <a:cubicBezTo>
                    <a:pt x="6180" y="405"/>
                    <a:pt x="5133" y="882"/>
                    <a:pt x="4585" y="1072"/>
                  </a:cubicBezTo>
                  <a:cubicBezTo>
                    <a:pt x="4475" y="1113"/>
                    <a:pt x="4333" y="1132"/>
                    <a:pt x="4167" y="1132"/>
                  </a:cubicBezTo>
                  <a:cubicBezTo>
                    <a:pt x="3131" y="1132"/>
                    <a:pt x="1165" y="416"/>
                    <a:pt x="180" y="36"/>
                  </a:cubicBezTo>
                  <a:cubicBezTo>
                    <a:pt x="72" y="703"/>
                    <a:pt x="1" y="1251"/>
                    <a:pt x="1" y="1417"/>
                  </a:cubicBezTo>
                  <a:cubicBezTo>
                    <a:pt x="1" y="1855"/>
                    <a:pt x="3303" y="2706"/>
                    <a:pt x="4130" y="2706"/>
                  </a:cubicBezTo>
                  <a:cubicBezTo>
                    <a:pt x="4158" y="2706"/>
                    <a:pt x="4182" y="2705"/>
                    <a:pt x="4204" y="2703"/>
                  </a:cubicBezTo>
                  <a:cubicBezTo>
                    <a:pt x="4871" y="2644"/>
                    <a:pt x="7323" y="917"/>
                    <a:pt x="7323" y="917"/>
                  </a:cubicBezTo>
                  <a:cubicBezTo>
                    <a:pt x="7323" y="917"/>
                    <a:pt x="7216" y="560"/>
                    <a:pt x="7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4"/>
            <p:cNvSpPr/>
            <p:nvPr/>
          </p:nvSpPr>
          <p:spPr>
            <a:xfrm>
              <a:off x="1621644" y="2663228"/>
              <a:ext cx="631618" cy="1326832"/>
            </a:xfrm>
            <a:custGeom>
              <a:avLst/>
              <a:gdLst/>
              <a:ahLst/>
              <a:cxnLst/>
              <a:rect l="l" t="t" r="r" b="b"/>
              <a:pathLst>
                <a:path w="20360" h="42770" extrusionOk="0">
                  <a:moveTo>
                    <a:pt x="1762" y="1"/>
                  </a:moveTo>
                  <a:cubicBezTo>
                    <a:pt x="1762" y="1"/>
                    <a:pt x="1584" y="3287"/>
                    <a:pt x="1358" y="6668"/>
                  </a:cubicBezTo>
                  <a:cubicBezTo>
                    <a:pt x="941" y="12931"/>
                    <a:pt x="357" y="22039"/>
                    <a:pt x="417" y="22897"/>
                  </a:cubicBezTo>
                  <a:cubicBezTo>
                    <a:pt x="524" y="24230"/>
                    <a:pt x="0" y="42101"/>
                    <a:pt x="0" y="42101"/>
                  </a:cubicBezTo>
                  <a:cubicBezTo>
                    <a:pt x="0" y="42101"/>
                    <a:pt x="2345" y="42770"/>
                    <a:pt x="4987" y="42770"/>
                  </a:cubicBezTo>
                  <a:cubicBezTo>
                    <a:pt x="6043" y="42770"/>
                    <a:pt x="7147" y="42663"/>
                    <a:pt x="8168" y="42363"/>
                  </a:cubicBezTo>
                  <a:cubicBezTo>
                    <a:pt x="8442" y="42292"/>
                    <a:pt x="8692" y="42209"/>
                    <a:pt x="8942" y="42101"/>
                  </a:cubicBezTo>
                  <a:lnTo>
                    <a:pt x="7656" y="21742"/>
                  </a:lnTo>
                  <a:lnTo>
                    <a:pt x="8347" y="7407"/>
                  </a:lnTo>
                  <a:lnTo>
                    <a:pt x="8394" y="6454"/>
                  </a:lnTo>
                  <a:lnTo>
                    <a:pt x="8549" y="7395"/>
                  </a:lnTo>
                  <a:lnTo>
                    <a:pt x="11192" y="22408"/>
                  </a:lnTo>
                  <a:lnTo>
                    <a:pt x="11740" y="41673"/>
                  </a:lnTo>
                  <a:cubicBezTo>
                    <a:pt x="11740" y="41673"/>
                    <a:pt x="12996" y="42012"/>
                    <a:pt x="14863" y="42012"/>
                  </a:cubicBezTo>
                  <a:cubicBezTo>
                    <a:pt x="16257" y="42012"/>
                    <a:pt x="17993" y="41823"/>
                    <a:pt x="19800" y="41161"/>
                  </a:cubicBezTo>
                  <a:cubicBezTo>
                    <a:pt x="19884" y="41137"/>
                    <a:pt x="19955" y="41101"/>
                    <a:pt x="20050" y="41077"/>
                  </a:cubicBezTo>
                  <a:cubicBezTo>
                    <a:pt x="20360" y="40958"/>
                    <a:pt x="17684" y="21754"/>
                    <a:pt x="17681" y="21754"/>
                  </a:cubicBezTo>
                  <a:cubicBezTo>
                    <a:pt x="17681" y="21754"/>
                    <a:pt x="17681" y="21754"/>
                    <a:pt x="17681" y="21754"/>
                  </a:cubicBezTo>
                  <a:lnTo>
                    <a:pt x="17300" y="5918"/>
                  </a:lnTo>
                  <a:lnTo>
                    <a:pt x="17336" y="727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41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4"/>
            <p:cNvSpPr/>
            <p:nvPr/>
          </p:nvSpPr>
          <p:spPr>
            <a:xfrm>
              <a:off x="1670008" y="2662142"/>
              <a:ext cx="489442" cy="120367"/>
            </a:xfrm>
            <a:custGeom>
              <a:avLst/>
              <a:gdLst/>
              <a:ahLst/>
              <a:cxnLst/>
              <a:rect l="l" t="t" r="r" b="b"/>
              <a:pathLst>
                <a:path w="15777" h="3880" extrusionOk="0">
                  <a:moveTo>
                    <a:pt x="180" y="0"/>
                  </a:moveTo>
                  <a:cubicBezTo>
                    <a:pt x="180" y="0"/>
                    <a:pt x="108" y="1786"/>
                    <a:pt x="1" y="3405"/>
                  </a:cubicBezTo>
                  <a:cubicBezTo>
                    <a:pt x="1387" y="3756"/>
                    <a:pt x="3310" y="3879"/>
                    <a:pt x="5337" y="3879"/>
                  </a:cubicBezTo>
                  <a:cubicBezTo>
                    <a:pt x="10064" y="3879"/>
                    <a:pt x="15361" y="3205"/>
                    <a:pt x="15753" y="3155"/>
                  </a:cubicBezTo>
                  <a:lnTo>
                    <a:pt x="15777" y="72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313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4"/>
            <p:cNvSpPr/>
            <p:nvPr/>
          </p:nvSpPr>
          <p:spPr>
            <a:xfrm>
              <a:off x="2090735" y="3977899"/>
              <a:ext cx="64279" cy="23298"/>
            </a:xfrm>
            <a:custGeom>
              <a:avLst/>
              <a:gdLst/>
              <a:ahLst/>
              <a:cxnLst/>
              <a:rect l="l" t="t" r="r" b="b"/>
              <a:pathLst>
                <a:path w="2072" h="751" extrusionOk="0">
                  <a:moveTo>
                    <a:pt x="1149" y="1"/>
                  </a:moveTo>
                  <a:cubicBezTo>
                    <a:pt x="854" y="1"/>
                    <a:pt x="552" y="64"/>
                    <a:pt x="298" y="164"/>
                  </a:cubicBezTo>
                  <a:cubicBezTo>
                    <a:pt x="60" y="283"/>
                    <a:pt x="0" y="581"/>
                    <a:pt x="274" y="688"/>
                  </a:cubicBezTo>
                  <a:cubicBezTo>
                    <a:pt x="405" y="735"/>
                    <a:pt x="542" y="750"/>
                    <a:pt x="679" y="750"/>
                  </a:cubicBezTo>
                  <a:cubicBezTo>
                    <a:pt x="816" y="750"/>
                    <a:pt x="953" y="735"/>
                    <a:pt x="1084" y="723"/>
                  </a:cubicBezTo>
                  <a:cubicBezTo>
                    <a:pt x="1346" y="688"/>
                    <a:pt x="1596" y="640"/>
                    <a:pt x="1822" y="533"/>
                  </a:cubicBezTo>
                  <a:cubicBezTo>
                    <a:pt x="1893" y="509"/>
                    <a:pt x="1953" y="462"/>
                    <a:pt x="2000" y="402"/>
                  </a:cubicBezTo>
                  <a:cubicBezTo>
                    <a:pt x="2072" y="283"/>
                    <a:pt x="1953" y="188"/>
                    <a:pt x="1846" y="140"/>
                  </a:cubicBezTo>
                  <a:cubicBezTo>
                    <a:pt x="1834" y="140"/>
                    <a:pt x="1822" y="128"/>
                    <a:pt x="1798" y="128"/>
                  </a:cubicBezTo>
                  <a:cubicBezTo>
                    <a:pt x="1605" y="39"/>
                    <a:pt x="1379" y="1"/>
                    <a:pt x="1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4"/>
            <p:cNvSpPr/>
            <p:nvPr/>
          </p:nvSpPr>
          <p:spPr>
            <a:xfrm>
              <a:off x="2090735" y="4008115"/>
              <a:ext cx="64279" cy="22988"/>
            </a:xfrm>
            <a:custGeom>
              <a:avLst/>
              <a:gdLst/>
              <a:ahLst/>
              <a:cxnLst/>
              <a:rect l="l" t="t" r="r" b="b"/>
              <a:pathLst>
                <a:path w="2072" h="741" extrusionOk="0">
                  <a:moveTo>
                    <a:pt x="1155" y="0"/>
                  </a:moveTo>
                  <a:cubicBezTo>
                    <a:pt x="858" y="0"/>
                    <a:pt x="553" y="60"/>
                    <a:pt x="298" y="154"/>
                  </a:cubicBezTo>
                  <a:cubicBezTo>
                    <a:pt x="60" y="273"/>
                    <a:pt x="0" y="571"/>
                    <a:pt x="274" y="678"/>
                  </a:cubicBezTo>
                  <a:cubicBezTo>
                    <a:pt x="405" y="726"/>
                    <a:pt x="542" y="741"/>
                    <a:pt x="679" y="741"/>
                  </a:cubicBezTo>
                  <a:cubicBezTo>
                    <a:pt x="816" y="741"/>
                    <a:pt x="953" y="726"/>
                    <a:pt x="1084" y="714"/>
                  </a:cubicBezTo>
                  <a:cubicBezTo>
                    <a:pt x="1346" y="678"/>
                    <a:pt x="1596" y="642"/>
                    <a:pt x="1822" y="535"/>
                  </a:cubicBezTo>
                  <a:cubicBezTo>
                    <a:pt x="1893" y="500"/>
                    <a:pt x="1953" y="452"/>
                    <a:pt x="2000" y="404"/>
                  </a:cubicBezTo>
                  <a:cubicBezTo>
                    <a:pt x="2072" y="285"/>
                    <a:pt x="1953" y="178"/>
                    <a:pt x="1846" y="130"/>
                  </a:cubicBezTo>
                  <a:cubicBezTo>
                    <a:pt x="1834" y="130"/>
                    <a:pt x="1822" y="119"/>
                    <a:pt x="1798" y="119"/>
                  </a:cubicBezTo>
                  <a:cubicBezTo>
                    <a:pt x="1606" y="36"/>
                    <a:pt x="1383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4"/>
            <p:cNvSpPr/>
            <p:nvPr/>
          </p:nvSpPr>
          <p:spPr>
            <a:xfrm>
              <a:off x="2093682" y="4035570"/>
              <a:ext cx="63937" cy="23236"/>
            </a:xfrm>
            <a:custGeom>
              <a:avLst/>
              <a:gdLst/>
              <a:ahLst/>
              <a:cxnLst/>
              <a:rect l="l" t="t" r="r" b="b"/>
              <a:pathLst>
                <a:path w="2061" h="749" extrusionOk="0">
                  <a:moveTo>
                    <a:pt x="1127" y="0"/>
                  </a:moveTo>
                  <a:cubicBezTo>
                    <a:pt x="836" y="0"/>
                    <a:pt x="539" y="58"/>
                    <a:pt x="298" y="162"/>
                  </a:cubicBezTo>
                  <a:cubicBezTo>
                    <a:pt x="60" y="281"/>
                    <a:pt x="0" y="579"/>
                    <a:pt x="262" y="686"/>
                  </a:cubicBezTo>
                  <a:cubicBezTo>
                    <a:pt x="399" y="734"/>
                    <a:pt x="536" y="749"/>
                    <a:pt x="673" y="749"/>
                  </a:cubicBezTo>
                  <a:cubicBezTo>
                    <a:pt x="810" y="749"/>
                    <a:pt x="947" y="734"/>
                    <a:pt x="1084" y="722"/>
                  </a:cubicBezTo>
                  <a:cubicBezTo>
                    <a:pt x="1334" y="686"/>
                    <a:pt x="1584" y="650"/>
                    <a:pt x="1810" y="543"/>
                  </a:cubicBezTo>
                  <a:cubicBezTo>
                    <a:pt x="1882" y="508"/>
                    <a:pt x="1941" y="460"/>
                    <a:pt x="1989" y="412"/>
                  </a:cubicBezTo>
                  <a:cubicBezTo>
                    <a:pt x="2060" y="293"/>
                    <a:pt x="1941" y="186"/>
                    <a:pt x="1846" y="138"/>
                  </a:cubicBezTo>
                  <a:cubicBezTo>
                    <a:pt x="1822" y="138"/>
                    <a:pt x="1810" y="127"/>
                    <a:pt x="1798" y="127"/>
                  </a:cubicBezTo>
                  <a:cubicBezTo>
                    <a:pt x="1604" y="40"/>
                    <a:pt x="1368" y="0"/>
                    <a:pt x="1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4"/>
            <p:cNvSpPr/>
            <p:nvPr/>
          </p:nvSpPr>
          <p:spPr>
            <a:xfrm>
              <a:off x="1645283" y="1831452"/>
              <a:ext cx="568829" cy="907532"/>
            </a:xfrm>
            <a:custGeom>
              <a:avLst/>
              <a:gdLst/>
              <a:ahLst/>
              <a:cxnLst/>
              <a:rect l="l" t="t" r="r" b="b"/>
              <a:pathLst>
                <a:path w="18336" h="29254" extrusionOk="0">
                  <a:moveTo>
                    <a:pt x="11025" y="0"/>
                  </a:moveTo>
                  <a:lnTo>
                    <a:pt x="7787" y="512"/>
                  </a:lnTo>
                  <a:lnTo>
                    <a:pt x="1750" y="3191"/>
                  </a:lnTo>
                  <a:cubicBezTo>
                    <a:pt x="1750" y="3191"/>
                    <a:pt x="2489" y="13418"/>
                    <a:pt x="2703" y="14216"/>
                  </a:cubicBezTo>
                  <a:cubicBezTo>
                    <a:pt x="2941" y="15038"/>
                    <a:pt x="0" y="28135"/>
                    <a:pt x="0" y="28135"/>
                  </a:cubicBezTo>
                  <a:cubicBezTo>
                    <a:pt x="2286" y="28980"/>
                    <a:pt x="5072" y="29254"/>
                    <a:pt x="7680" y="29254"/>
                  </a:cubicBezTo>
                  <a:lnTo>
                    <a:pt x="8216" y="29254"/>
                  </a:lnTo>
                  <a:cubicBezTo>
                    <a:pt x="12395" y="29194"/>
                    <a:pt x="17371" y="28611"/>
                    <a:pt x="17371" y="28611"/>
                  </a:cubicBezTo>
                  <a:cubicBezTo>
                    <a:pt x="18336" y="20479"/>
                    <a:pt x="16574" y="2143"/>
                    <a:pt x="16502" y="1691"/>
                  </a:cubicBezTo>
                  <a:cubicBezTo>
                    <a:pt x="16383" y="1465"/>
                    <a:pt x="11025" y="0"/>
                    <a:pt x="11025" y="0"/>
                  </a:cubicBezTo>
                  <a:close/>
                </a:path>
              </a:pathLst>
            </a:custGeom>
            <a:solidFill>
              <a:srgbClr val="63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4"/>
            <p:cNvSpPr/>
            <p:nvPr/>
          </p:nvSpPr>
          <p:spPr>
            <a:xfrm>
              <a:off x="1694764" y="1970681"/>
              <a:ext cx="24787" cy="205772"/>
            </a:xfrm>
            <a:custGeom>
              <a:avLst/>
              <a:gdLst/>
              <a:ahLst/>
              <a:cxnLst/>
              <a:rect l="l" t="t" r="r" b="b"/>
              <a:pathLst>
                <a:path w="799" h="6633" extrusionOk="0">
                  <a:moveTo>
                    <a:pt x="667" y="1"/>
                  </a:moveTo>
                  <a:lnTo>
                    <a:pt x="1" y="5871"/>
                  </a:lnTo>
                  <a:lnTo>
                    <a:pt x="798" y="663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3BA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4"/>
            <p:cNvSpPr/>
            <p:nvPr/>
          </p:nvSpPr>
          <p:spPr>
            <a:xfrm>
              <a:off x="1836227" y="1816655"/>
              <a:ext cx="215017" cy="166994"/>
            </a:xfrm>
            <a:custGeom>
              <a:avLst/>
              <a:gdLst/>
              <a:ahLst/>
              <a:cxnLst/>
              <a:rect l="l" t="t" r="r" b="b"/>
              <a:pathLst>
                <a:path w="6931" h="5383" extrusionOk="0">
                  <a:moveTo>
                    <a:pt x="4859" y="1"/>
                  </a:moveTo>
                  <a:lnTo>
                    <a:pt x="1549" y="584"/>
                  </a:lnTo>
                  <a:cubicBezTo>
                    <a:pt x="1549" y="584"/>
                    <a:pt x="346" y="1584"/>
                    <a:pt x="179" y="1656"/>
                  </a:cubicBezTo>
                  <a:cubicBezTo>
                    <a:pt x="1" y="1727"/>
                    <a:pt x="298" y="4966"/>
                    <a:pt x="298" y="4966"/>
                  </a:cubicBezTo>
                  <a:lnTo>
                    <a:pt x="1942" y="3739"/>
                  </a:lnTo>
                  <a:lnTo>
                    <a:pt x="4132" y="5382"/>
                  </a:lnTo>
                  <a:cubicBezTo>
                    <a:pt x="4847" y="4799"/>
                    <a:pt x="6930" y="1287"/>
                    <a:pt x="6775" y="941"/>
                  </a:cubicBezTo>
                  <a:cubicBezTo>
                    <a:pt x="6633" y="596"/>
                    <a:pt x="4859" y="1"/>
                    <a:pt x="4859" y="1"/>
                  </a:cubicBezTo>
                  <a:close/>
                </a:path>
              </a:pathLst>
            </a:custGeom>
            <a:solidFill>
              <a:srgbClr val="3BA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4"/>
            <p:cNvSpPr/>
            <p:nvPr/>
          </p:nvSpPr>
          <p:spPr>
            <a:xfrm>
              <a:off x="1872058" y="1729854"/>
              <a:ext cx="116769" cy="188058"/>
            </a:xfrm>
            <a:custGeom>
              <a:avLst/>
              <a:gdLst/>
              <a:ahLst/>
              <a:cxnLst/>
              <a:rect l="l" t="t" r="r" b="b"/>
              <a:pathLst>
                <a:path w="3764" h="6062" extrusionOk="0">
                  <a:moveTo>
                    <a:pt x="3370" y="1"/>
                  </a:moveTo>
                  <a:lnTo>
                    <a:pt x="1" y="977"/>
                  </a:lnTo>
                  <a:lnTo>
                    <a:pt x="370" y="3180"/>
                  </a:lnTo>
                  <a:lnTo>
                    <a:pt x="477" y="3811"/>
                  </a:lnTo>
                  <a:lnTo>
                    <a:pt x="739" y="6061"/>
                  </a:lnTo>
                  <a:lnTo>
                    <a:pt x="3692" y="4097"/>
                  </a:lnTo>
                  <a:cubicBezTo>
                    <a:pt x="3763" y="3501"/>
                    <a:pt x="3704" y="2585"/>
                    <a:pt x="3608" y="1763"/>
                  </a:cubicBezTo>
                  <a:cubicBezTo>
                    <a:pt x="3513" y="811"/>
                    <a:pt x="3370" y="1"/>
                    <a:pt x="3370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4"/>
            <p:cNvSpPr/>
            <p:nvPr/>
          </p:nvSpPr>
          <p:spPr>
            <a:xfrm>
              <a:off x="1872058" y="1729854"/>
              <a:ext cx="111960" cy="98931"/>
            </a:xfrm>
            <a:custGeom>
              <a:avLst/>
              <a:gdLst/>
              <a:ahLst/>
              <a:cxnLst/>
              <a:rect l="l" t="t" r="r" b="b"/>
              <a:pathLst>
                <a:path w="3609" h="3189" extrusionOk="0">
                  <a:moveTo>
                    <a:pt x="3370" y="1"/>
                  </a:moveTo>
                  <a:lnTo>
                    <a:pt x="1" y="977"/>
                  </a:lnTo>
                  <a:lnTo>
                    <a:pt x="370" y="3180"/>
                  </a:lnTo>
                  <a:cubicBezTo>
                    <a:pt x="440" y="3186"/>
                    <a:pt x="511" y="3188"/>
                    <a:pt x="581" y="3188"/>
                  </a:cubicBezTo>
                  <a:cubicBezTo>
                    <a:pt x="1250" y="3188"/>
                    <a:pt x="1919" y="2941"/>
                    <a:pt x="2501" y="2596"/>
                  </a:cubicBezTo>
                  <a:cubicBezTo>
                    <a:pt x="2894" y="2358"/>
                    <a:pt x="3251" y="2061"/>
                    <a:pt x="3608" y="1763"/>
                  </a:cubicBezTo>
                  <a:cubicBezTo>
                    <a:pt x="3513" y="811"/>
                    <a:pt x="3370" y="1"/>
                    <a:pt x="3370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4"/>
            <p:cNvSpPr/>
            <p:nvPr/>
          </p:nvSpPr>
          <p:spPr>
            <a:xfrm>
              <a:off x="1761618" y="1481457"/>
              <a:ext cx="256370" cy="335043"/>
            </a:xfrm>
            <a:custGeom>
              <a:avLst/>
              <a:gdLst/>
              <a:ahLst/>
              <a:cxnLst/>
              <a:rect l="l" t="t" r="r" b="b"/>
              <a:pathLst>
                <a:path w="8264" h="10800" extrusionOk="0">
                  <a:moveTo>
                    <a:pt x="3768" y="0"/>
                  </a:moveTo>
                  <a:cubicBezTo>
                    <a:pt x="2275" y="0"/>
                    <a:pt x="756" y="608"/>
                    <a:pt x="1" y="2686"/>
                  </a:cubicBezTo>
                  <a:cubicBezTo>
                    <a:pt x="1" y="2686"/>
                    <a:pt x="417" y="6936"/>
                    <a:pt x="584" y="8329"/>
                  </a:cubicBezTo>
                  <a:cubicBezTo>
                    <a:pt x="608" y="8544"/>
                    <a:pt x="1132" y="10687"/>
                    <a:pt x="1739" y="10794"/>
                  </a:cubicBezTo>
                  <a:cubicBezTo>
                    <a:pt x="1759" y="10797"/>
                    <a:pt x="1784" y="10799"/>
                    <a:pt x="1811" y="10799"/>
                  </a:cubicBezTo>
                  <a:cubicBezTo>
                    <a:pt x="2629" y="10799"/>
                    <a:pt x="6444" y="9296"/>
                    <a:pt x="6871" y="9008"/>
                  </a:cubicBezTo>
                  <a:cubicBezTo>
                    <a:pt x="6990" y="8937"/>
                    <a:pt x="7085" y="8865"/>
                    <a:pt x="7168" y="8782"/>
                  </a:cubicBezTo>
                  <a:cubicBezTo>
                    <a:pt x="7585" y="8448"/>
                    <a:pt x="7692" y="8175"/>
                    <a:pt x="7692" y="8175"/>
                  </a:cubicBezTo>
                  <a:cubicBezTo>
                    <a:pt x="7692" y="8175"/>
                    <a:pt x="8264" y="1614"/>
                    <a:pt x="7668" y="1138"/>
                  </a:cubicBezTo>
                  <a:cubicBezTo>
                    <a:pt x="7330" y="884"/>
                    <a:pt x="5568" y="0"/>
                    <a:pt x="3768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4"/>
            <p:cNvSpPr/>
            <p:nvPr/>
          </p:nvSpPr>
          <p:spPr>
            <a:xfrm>
              <a:off x="1813332" y="1707704"/>
              <a:ext cx="109727" cy="62603"/>
            </a:xfrm>
            <a:custGeom>
              <a:avLst/>
              <a:gdLst/>
              <a:ahLst/>
              <a:cxnLst/>
              <a:rect l="l" t="t" r="r" b="b"/>
              <a:pathLst>
                <a:path w="3537" h="2018" extrusionOk="0">
                  <a:moveTo>
                    <a:pt x="3239" y="1"/>
                  </a:moveTo>
                  <a:lnTo>
                    <a:pt x="1" y="524"/>
                  </a:lnTo>
                  <a:cubicBezTo>
                    <a:pt x="1" y="524"/>
                    <a:pt x="371" y="2018"/>
                    <a:pt x="1722" y="2018"/>
                  </a:cubicBezTo>
                  <a:cubicBezTo>
                    <a:pt x="1803" y="2018"/>
                    <a:pt x="1888" y="2012"/>
                    <a:pt x="1977" y="2001"/>
                  </a:cubicBezTo>
                  <a:cubicBezTo>
                    <a:pt x="3537" y="1786"/>
                    <a:pt x="323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4"/>
            <p:cNvSpPr/>
            <p:nvPr/>
          </p:nvSpPr>
          <p:spPr>
            <a:xfrm>
              <a:off x="1780821" y="1572259"/>
              <a:ext cx="42160" cy="32046"/>
            </a:xfrm>
            <a:custGeom>
              <a:avLst/>
              <a:gdLst/>
              <a:ahLst/>
              <a:cxnLst/>
              <a:rect l="l" t="t" r="r" b="b"/>
              <a:pathLst>
                <a:path w="1359" h="1033" extrusionOk="0">
                  <a:moveTo>
                    <a:pt x="708" y="0"/>
                  </a:moveTo>
                  <a:cubicBezTo>
                    <a:pt x="246" y="0"/>
                    <a:pt x="1" y="1033"/>
                    <a:pt x="1" y="1033"/>
                  </a:cubicBezTo>
                  <a:lnTo>
                    <a:pt x="1215" y="342"/>
                  </a:lnTo>
                  <a:cubicBezTo>
                    <a:pt x="1215" y="342"/>
                    <a:pt x="1358" y="211"/>
                    <a:pt x="822" y="21"/>
                  </a:cubicBezTo>
                  <a:cubicBezTo>
                    <a:pt x="783" y="7"/>
                    <a:pt x="745" y="0"/>
                    <a:pt x="708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4"/>
            <p:cNvSpPr/>
            <p:nvPr/>
          </p:nvSpPr>
          <p:spPr>
            <a:xfrm>
              <a:off x="1883877" y="1557400"/>
              <a:ext cx="72438" cy="28075"/>
            </a:xfrm>
            <a:custGeom>
              <a:avLst/>
              <a:gdLst/>
              <a:ahLst/>
              <a:cxnLst/>
              <a:rect l="l" t="t" r="r" b="b"/>
              <a:pathLst>
                <a:path w="2335" h="905" extrusionOk="0">
                  <a:moveTo>
                    <a:pt x="652" y="0"/>
                  </a:moveTo>
                  <a:cubicBezTo>
                    <a:pt x="503" y="0"/>
                    <a:pt x="376" y="48"/>
                    <a:pt x="286" y="166"/>
                  </a:cubicBezTo>
                  <a:cubicBezTo>
                    <a:pt x="1" y="535"/>
                    <a:pt x="251" y="714"/>
                    <a:pt x="251" y="714"/>
                  </a:cubicBezTo>
                  <a:lnTo>
                    <a:pt x="2334" y="905"/>
                  </a:lnTo>
                  <a:cubicBezTo>
                    <a:pt x="2334" y="905"/>
                    <a:pt x="1296" y="0"/>
                    <a:pt x="652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4"/>
            <p:cNvSpPr/>
            <p:nvPr/>
          </p:nvSpPr>
          <p:spPr>
            <a:xfrm>
              <a:off x="1786001" y="1631574"/>
              <a:ext cx="24415" cy="36327"/>
            </a:xfrm>
            <a:custGeom>
              <a:avLst/>
              <a:gdLst/>
              <a:ahLst/>
              <a:cxnLst/>
              <a:rect l="l" t="t" r="r" b="b"/>
              <a:pathLst>
                <a:path w="787" h="1171" extrusionOk="0">
                  <a:moveTo>
                    <a:pt x="337" y="0"/>
                  </a:moveTo>
                  <a:cubicBezTo>
                    <a:pt x="328" y="0"/>
                    <a:pt x="319" y="1"/>
                    <a:pt x="310" y="2"/>
                  </a:cubicBezTo>
                  <a:cubicBezTo>
                    <a:pt x="132" y="14"/>
                    <a:pt x="1" y="300"/>
                    <a:pt x="36" y="633"/>
                  </a:cubicBezTo>
                  <a:cubicBezTo>
                    <a:pt x="70" y="940"/>
                    <a:pt x="256" y="1170"/>
                    <a:pt x="438" y="1170"/>
                  </a:cubicBezTo>
                  <a:cubicBezTo>
                    <a:pt x="447" y="1170"/>
                    <a:pt x="456" y="1170"/>
                    <a:pt x="465" y="1169"/>
                  </a:cubicBezTo>
                  <a:cubicBezTo>
                    <a:pt x="655" y="1133"/>
                    <a:pt x="786" y="871"/>
                    <a:pt x="739" y="538"/>
                  </a:cubicBezTo>
                  <a:cubicBezTo>
                    <a:pt x="705" y="231"/>
                    <a:pt x="519" y="0"/>
                    <a:pt x="337" y="0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4"/>
            <p:cNvSpPr/>
            <p:nvPr/>
          </p:nvSpPr>
          <p:spPr>
            <a:xfrm>
              <a:off x="1776384" y="1642246"/>
              <a:ext cx="24415" cy="8314"/>
            </a:xfrm>
            <a:custGeom>
              <a:avLst/>
              <a:gdLst/>
              <a:ahLst/>
              <a:cxnLst/>
              <a:rect l="l" t="t" r="r" b="b"/>
              <a:pathLst>
                <a:path w="787" h="268" extrusionOk="0">
                  <a:moveTo>
                    <a:pt x="214" y="0"/>
                  </a:moveTo>
                  <a:cubicBezTo>
                    <a:pt x="91" y="0"/>
                    <a:pt x="1" y="27"/>
                    <a:pt x="1" y="27"/>
                  </a:cubicBezTo>
                  <a:cubicBezTo>
                    <a:pt x="1" y="27"/>
                    <a:pt x="144" y="182"/>
                    <a:pt x="370" y="241"/>
                  </a:cubicBezTo>
                  <a:cubicBezTo>
                    <a:pt x="445" y="261"/>
                    <a:pt x="517" y="268"/>
                    <a:pt x="579" y="268"/>
                  </a:cubicBezTo>
                  <a:cubicBezTo>
                    <a:pt x="702" y="268"/>
                    <a:pt x="787" y="241"/>
                    <a:pt x="787" y="241"/>
                  </a:cubicBezTo>
                  <a:cubicBezTo>
                    <a:pt x="787" y="241"/>
                    <a:pt x="644" y="86"/>
                    <a:pt x="418" y="27"/>
                  </a:cubicBezTo>
                  <a:cubicBezTo>
                    <a:pt x="346" y="7"/>
                    <a:pt x="276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4"/>
            <p:cNvSpPr/>
            <p:nvPr/>
          </p:nvSpPr>
          <p:spPr>
            <a:xfrm>
              <a:off x="1896814" y="1610913"/>
              <a:ext cx="28851" cy="42904"/>
            </a:xfrm>
            <a:custGeom>
              <a:avLst/>
              <a:gdLst/>
              <a:ahLst/>
              <a:cxnLst/>
              <a:rect l="l" t="t" r="r" b="b"/>
              <a:pathLst>
                <a:path w="930" h="1383" extrusionOk="0">
                  <a:moveTo>
                    <a:pt x="431" y="1"/>
                  </a:moveTo>
                  <a:cubicBezTo>
                    <a:pt x="426" y="1"/>
                    <a:pt x="422" y="1"/>
                    <a:pt x="417" y="1"/>
                  </a:cubicBezTo>
                  <a:cubicBezTo>
                    <a:pt x="179" y="13"/>
                    <a:pt x="0" y="323"/>
                    <a:pt x="36" y="715"/>
                  </a:cubicBezTo>
                  <a:cubicBezTo>
                    <a:pt x="59" y="1089"/>
                    <a:pt x="266" y="1383"/>
                    <a:pt x="499" y="1383"/>
                  </a:cubicBezTo>
                  <a:cubicBezTo>
                    <a:pt x="503" y="1383"/>
                    <a:pt x="508" y="1382"/>
                    <a:pt x="512" y="1382"/>
                  </a:cubicBezTo>
                  <a:cubicBezTo>
                    <a:pt x="751" y="1370"/>
                    <a:pt x="929" y="1061"/>
                    <a:pt x="893" y="668"/>
                  </a:cubicBezTo>
                  <a:cubicBezTo>
                    <a:pt x="870" y="294"/>
                    <a:pt x="663" y="1"/>
                    <a:pt x="431" y="1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4"/>
            <p:cNvSpPr/>
            <p:nvPr/>
          </p:nvSpPr>
          <p:spPr>
            <a:xfrm>
              <a:off x="1907889" y="1620468"/>
              <a:ext cx="27362" cy="13091"/>
            </a:xfrm>
            <a:custGeom>
              <a:avLst/>
              <a:gdLst/>
              <a:ahLst/>
              <a:cxnLst/>
              <a:rect l="l" t="t" r="r" b="b"/>
              <a:pathLst>
                <a:path w="882" h="422" extrusionOk="0">
                  <a:moveTo>
                    <a:pt x="827" y="1"/>
                  </a:moveTo>
                  <a:cubicBezTo>
                    <a:pt x="740" y="1"/>
                    <a:pt x="564" y="13"/>
                    <a:pt x="394" y="98"/>
                  </a:cubicBezTo>
                  <a:cubicBezTo>
                    <a:pt x="132" y="217"/>
                    <a:pt x="1" y="419"/>
                    <a:pt x="1" y="419"/>
                  </a:cubicBezTo>
                  <a:cubicBezTo>
                    <a:pt x="1" y="419"/>
                    <a:pt x="21" y="421"/>
                    <a:pt x="56" y="421"/>
                  </a:cubicBezTo>
                  <a:cubicBezTo>
                    <a:pt x="143" y="421"/>
                    <a:pt x="319" y="409"/>
                    <a:pt x="489" y="324"/>
                  </a:cubicBezTo>
                  <a:cubicBezTo>
                    <a:pt x="751" y="205"/>
                    <a:pt x="882" y="3"/>
                    <a:pt x="882" y="3"/>
                  </a:cubicBezTo>
                  <a:cubicBezTo>
                    <a:pt x="882" y="3"/>
                    <a:pt x="861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4"/>
            <p:cNvSpPr/>
            <p:nvPr/>
          </p:nvSpPr>
          <p:spPr>
            <a:xfrm>
              <a:off x="1753862" y="1678884"/>
              <a:ext cx="47309" cy="26152"/>
            </a:xfrm>
            <a:custGeom>
              <a:avLst/>
              <a:gdLst/>
              <a:ahLst/>
              <a:cxnLst/>
              <a:rect l="l" t="t" r="r" b="b"/>
              <a:pathLst>
                <a:path w="1525" h="843" extrusionOk="0">
                  <a:moveTo>
                    <a:pt x="378" y="1"/>
                  </a:moveTo>
                  <a:cubicBezTo>
                    <a:pt x="223" y="1"/>
                    <a:pt x="109" y="46"/>
                    <a:pt x="72" y="132"/>
                  </a:cubicBezTo>
                  <a:cubicBezTo>
                    <a:pt x="1" y="310"/>
                    <a:pt x="251" y="560"/>
                    <a:pt x="632" y="727"/>
                  </a:cubicBezTo>
                  <a:cubicBezTo>
                    <a:pt x="817" y="806"/>
                    <a:pt x="995" y="842"/>
                    <a:pt x="1138" y="842"/>
                  </a:cubicBezTo>
                  <a:cubicBezTo>
                    <a:pt x="1298" y="842"/>
                    <a:pt x="1416" y="797"/>
                    <a:pt x="1453" y="715"/>
                  </a:cubicBezTo>
                  <a:cubicBezTo>
                    <a:pt x="1525" y="537"/>
                    <a:pt x="1275" y="275"/>
                    <a:pt x="894" y="120"/>
                  </a:cubicBezTo>
                  <a:cubicBezTo>
                    <a:pt x="704" y="40"/>
                    <a:pt x="523" y="1"/>
                    <a:pt x="378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4"/>
            <p:cNvSpPr/>
            <p:nvPr/>
          </p:nvSpPr>
          <p:spPr>
            <a:xfrm>
              <a:off x="1899016" y="1661635"/>
              <a:ext cx="70235" cy="32760"/>
            </a:xfrm>
            <a:custGeom>
              <a:avLst/>
              <a:gdLst/>
              <a:ahLst/>
              <a:cxnLst/>
              <a:rect l="l" t="t" r="r" b="b"/>
              <a:pathLst>
                <a:path w="2264" h="1056" extrusionOk="0">
                  <a:moveTo>
                    <a:pt x="1528" y="1"/>
                  </a:moveTo>
                  <a:cubicBezTo>
                    <a:pt x="1377" y="1"/>
                    <a:pt x="1211" y="19"/>
                    <a:pt x="1037" y="57"/>
                  </a:cubicBezTo>
                  <a:cubicBezTo>
                    <a:pt x="441" y="200"/>
                    <a:pt x="1" y="521"/>
                    <a:pt x="60" y="771"/>
                  </a:cubicBezTo>
                  <a:cubicBezTo>
                    <a:pt x="102" y="954"/>
                    <a:pt x="370" y="1056"/>
                    <a:pt x="731" y="1056"/>
                  </a:cubicBezTo>
                  <a:cubicBezTo>
                    <a:pt x="887" y="1056"/>
                    <a:pt x="1060" y="1037"/>
                    <a:pt x="1239" y="997"/>
                  </a:cubicBezTo>
                  <a:cubicBezTo>
                    <a:pt x="1834" y="866"/>
                    <a:pt x="2263" y="533"/>
                    <a:pt x="2204" y="283"/>
                  </a:cubicBezTo>
                  <a:cubicBezTo>
                    <a:pt x="2161" y="106"/>
                    <a:pt x="1892" y="1"/>
                    <a:pt x="1528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4"/>
            <p:cNvSpPr/>
            <p:nvPr/>
          </p:nvSpPr>
          <p:spPr>
            <a:xfrm>
              <a:off x="1822949" y="1622764"/>
              <a:ext cx="38437" cy="80162"/>
            </a:xfrm>
            <a:custGeom>
              <a:avLst/>
              <a:gdLst/>
              <a:ahLst/>
              <a:cxnLst/>
              <a:rect l="l" t="t" r="r" b="b"/>
              <a:pathLst>
                <a:path w="1239" h="2584" extrusionOk="0">
                  <a:moveTo>
                    <a:pt x="691" y="0"/>
                  </a:moveTo>
                  <a:lnTo>
                    <a:pt x="691" y="0"/>
                  </a:lnTo>
                  <a:cubicBezTo>
                    <a:pt x="607" y="750"/>
                    <a:pt x="334" y="1548"/>
                    <a:pt x="0" y="2203"/>
                  </a:cubicBezTo>
                  <a:cubicBezTo>
                    <a:pt x="119" y="2417"/>
                    <a:pt x="357" y="2560"/>
                    <a:pt x="607" y="2584"/>
                  </a:cubicBezTo>
                  <a:cubicBezTo>
                    <a:pt x="846" y="2584"/>
                    <a:pt x="1107" y="2477"/>
                    <a:pt x="1238" y="2262"/>
                  </a:cubicBezTo>
                  <a:lnTo>
                    <a:pt x="1238" y="2262"/>
                  </a:lnTo>
                  <a:cubicBezTo>
                    <a:pt x="1109" y="2330"/>
                    <a:pt x="965" y="2361"/>
                    <a:pt x="820" y="2361"/>
                  </a:cubicBezTo>
                  <a:cubicBezTo>
                    <a:pt x="633" y="2361"/>
                    <a:pt x="442" y="2309"/>
                    <a:pt x="274" y="2215"/>
                  </a:cubicBezTo>
                  <a:cubicBezTo>
                    <a:pt x="691" y="1584"/>
                    <a:pt x="834" y="762"/>
                    <a:pt x="691" y="0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4"/>
            <p:cNvSpPr/>
            <p:nvPr/>
          </p:nvSpPr>
          <p:spPr>
            <a:xfrm>
              <a:off x="1754979" y="1411873"/>
              <a:ext cx="332096" cy="270020"/>
            </a:xfrm>
            <a:custGeom>
              <a:avLst/>
              <a:gdLst/>
              <a:ahLst/>
              <a:cxnLst/>
              <a:rect l="l" t="t" r="r" b="b"/>
              <a:pathLst>
                <a:path w="10705" h="8704" extrusionOk="0">
                  <a:moveTo>
                    <a:pt x="5299" y="0"/>
                  </a:moveTo>
                  <a:cubicBezTo>
                    <a:pt x="4292" y="0"/>
                    <a:pt x="3281" y="277"/>
                    <a:pt x="2429" y="821"/>
                  </a:cubicBezTo>
                  <a:cubicBezTo>
                    <a:pt x="1298" y="1547"/>
                    <a:pt x="477" y="2738"/>
                    <a:pt x="167" y="4060"/>
                  </a:cubicBezTo>
                  <a:cubicBezTo>
                    <a:pt x="48" y="4524"/>
                    <a:pt x="0" y="5000"/>
                    <a:pt x="36" y="5488"/>
                  </a:cubicBezTo>
                  <a:cubicBezTo>
                    <a:pt x="715" y="5167"/>
                    <a:pt x="1298" y="4691"/>
                    <a:pt x="1703" y="4083"/>
                  </a:cubicBezTo>
                  <a:lnTo>
                    <a:pt x="1703" y="4083"/>
                  </a:lnTo>
                  <a:cubicBezTo>
                    <a:pt x="1703" y="4334"/>
                    <a:pt x="1643" y="4584"/>
                    <a:pt x="1513" y="4810"/>
                  </a:cubicBezTo>
                  <a:cubicBezTo>
                    <a:pt x="2048" y="4464"/>
                    <a:pt x="2501" y="4000"/>
                    <a:pt x="2834" y="3452"/>
                  </a:cubicBezTo>
                  <a:cubicBezTo>
                    <a:pt x="3715" y="3881"/>
                    <a:pt x="4698" y="4096"/>
                    <a:pt x="5683" y="4096"/>
                  </a:cubicBezTo>
                  <a:cubicBezTo>
                    <a:pt x="5710" y="4096"/>
                    <a:pt x="5736" y="4096"/>
                    <a:pt x="5763" y="4095"/>
                  </a:cubicBezTo>
                  <a:cubicBezTo>
                    <a:pt x="5358" y="3929"/>
                    <a:pt x="5049" y="3595"/>
                    <a:pt x="4894" y="3202"/>
                  </a:cubicBezTo>
                  <a:lnTo>
                    <a:pt x="4894" y="3202"/>
                  </a:lnTo>
                  <a:cubicBezTo>
                    <a:pt x="5394" y="3560"/>
                    <a:pt x="5930" y="3869"/>
                    <a:pt x="6477" y="4119"/>
                  </a:cubicBezTo>
                  <a:cubicBezTo>
                    <a:pt x="6942" y="4334"/>
                    <a:pt x="7228" y="4369"/>
                    <a:pt x="7418" y="4869"/>
                  </a:cubicBezTo>
                  <a:cubicBezTo>
                    <a:pt x="7847" y="5965"/>
                    <a:pt x="8025" y="7382"/>
                    <a:pt x="7763" y="8536"/>
                  </a:cubicBezTo>
                  <a:cubicBezTo>
                    <a:pt x="7943" y="8177"/>
                    <a:pt x="8154" y="7902"/>
                    <a:pt x="8508" y="7902"/>
                  </a:cubicBezTo>
                  <a:cubicBezTo>
                    <a:pt x="8529" y="7902"/>
                    <a:pt x="8551" y="7903"/>
                    <a:pt x="8573" y="7905"/>
                  </a:cubicBezTo>
                  <a:cubicBezTo>
                    <a:pt x="8978" y="7929"/>
                    <a:pt x="9323" y="8298"/>
                    <a:pt x="9335" y="8703"/>
                  </a:cubicBezTo>
                  <a:cubicBezTo>
                    <a:pt x="9811" y="8060"/>
                    <a:pt x="10168" y="7346"/>
                    <a:pt x="10395" y="6596"/>
                  </a:cubicBezTo>
                  <a:cubicBezTo>
                    <a:pt x="10597" y="5893"/>
                    <a:pt x="10704" y="5167"/>
                    <a:pt x="10680" y="4429"/>
                  </a:cubicBezTo>
                  <a:cubicBezTo>
                    <a:pt x="10657" y="4072"/>
                    <a:pt x="10621" y="3702"/>
                    <a:pt x="10418" y="3405"/>
                  </a:cubicBezTo>
                  <a:cubicBezTo>
                    <a:pt x="10270" y="3173"/>
                    <a:pt x="9991" y="3006"/>
                    <a:pt x="9723" y="3006"/>
                  </a:cubicBezTo>
                  <a:cubicBezTo>
                    <a:pt x="9647" y="3006"/>
                    <a:pt x="9572" y="3019"/>
                    <a:pt x="9502" y="3048"/>
                  </a:cubicBezTo>
                  <a:cubicBezTo>
                    <a:pt x="9490" y="1964"/>
                    <a:pt x="8632" y="1059"/>
                    <a:pt x="7668" y="559"/>
                  </a:cubicBezTo>
                  <a:cubicBezTo>
                    <a:pt x="6940" y="185"/>
                    <a:pt x="6121" y="0"/>
                    <a:pt x="5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4"/>
            <p:cNvSpPr/>
            <p:nvPr/>
          </p:nvSpPr>
          <p:spPr>
            <a:xfrm>
              <a:off x="1981381" y="1629806"/>
              <a:ext cx="72065" cy="109323"/>
            </a:xfrm>
            <a:custGeom>
              <a:avLst/>
              <a:gdLst/>
              <a:ahLst/>
              <a:cxnLst/>
              <a:rect l="l" t="t" r="r" b="b"/>
              <a:pathLst>
                <a:path w="2323" h="3524" extrusionOk="0">
                  <a:moveTo>
                    <a:pt x="1427" y="1"/>
                  </a:moveTo>
                  <a:cubicBezTo>
                    <a:pt x="1153" y="1"/>
                    <a:pt x="941" y="235"/>
                    <a:pt x="834" y="404"/>
                  </a:cubicBezTo>
                  <a:cubicBezTo>
                    <a:pt x="775" y="511"/>
                    <a:pt x="727" y="583"/>
                    <a:pt x="727" y="583"/>
                  </a:cubicBezTo>
                  <a:lnTo>
                    <a:pt x="1" y="3524"/>
                  </a:lnTo>
                  <a:cubicBezTo>
                    <a:pt x="834" y="3488"/>
                    <a:pt x="1442" y="3024"/>
                    <a:pt x="1787" y="2619"/>
                  </a:cubicBezTo>
                  <a:cubicBezTo>
                    <a:pt x="1858" y="2523"/>
                    <a:pt x="1918" y="2440"/>
                    <a:pt x="1965" y="2369"/>
                  </a:cubicBezTo>
                  <a:cubicBezTo>
                    <a:pt x="2216" y="1952"/>
                    <a:pt x="2323" y="464"/>
                    <a:pt x="1727" y="95"/>
                  </a:cubicBezTo>
                  <a:cubicBezTo>
                    <a:pt x="1621" y="28"/>
                    <a:pt x="1521" y="1"/>
                    <a:pt x="1427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4"/>
            <p:cNvSpPr/>
            <p:nvPr/>
          </p:nvSpPr>
          <p:spPr>
            <a:xfrm>
              <a:off x="2002073" y="1661046"/>
              <a:ext cx="38809" cy="57019"/>
            </a:xfrm>
            <a:custGeom>
              <a:avLst/>
              <a:gdLst/>
              <a:ahLst/>
              <a:cxnLst/>
              <a:rect l="l" t="t" r="r" b="b"/>
              <a:pathLst>
                <a:path w="1251" h="1838" extrusionOk="0">
                  <a:moveTo>
                    <a:pt x="959" y="0"/>
                  </a:moveTo>
                  <a:cubicBezTo>
                    <a:pt x="641" y="0"/>
                    <a:pt x="176" y="513"/>
                    <a:pt x="167" y="778"/>
                  </a:cubicBezTo>
                  <a:cubicBezTo>
                    <a:pt x="167" y="885"/>
                    <a:pt x="191" y="969"/>
                    <a:pt x="191" y="1064"/>
                  </a:cubicBezTo>
                  <a:cubicBezTo>
                    <a:pt x="215" y="1326"/>
                    <a:pt x="155" y="1600"/>
                    <a:pt x="1" y="1838"/>
                  </a:cubicBezTo>
                  <a:cubicBezTo>
                    <a:pt x="477" y="1493"/>
                    <a:pt x="1001" y="1124"/>
                    <a:pt x="1179" y="623"/>
                  </a:cubicBezTo>
                  <a:cubicBezTo>
                    <a:pt x="1227" y="516"/>
                    <a:pt x="1251" y="397"/>
                    <a:pt x="1227" y="278"/>
                  </a:cubicBezTo>
                  <a:cubicBezTo>
                    <a:pt x="1184" y="78"/>
                    <a:pt x="1082" y="0"/>
                    <a:pt x="959" y="0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4"/>
            <p:cNvSpPr/>
            <p:nvPr/>
          </p:nvSpPr>
          <p:spPr>
            <a:xfrm>
              <a:off x="1378242" y="1655989"/>
              <a:ext cx="195783" cy="87577"/>
            </a:xfrm>
            <a:custGeom>
              <a:avLst/>
              <a:gdLst/>
              <a:ahLst/>
              <a:cxnLst/>
              <a:rect l="l" t="t" r="r" b="b"/>
              <a:pathLst>
                <a:path w="6311" h="2823" extrusionOk="0">
                  <a:moveTo>
                    <a:pt x="1214" y="1"/>
                  </a:moveTo>
                  <a:lnTo>
                    <a:pt x="0" y="2822"/>
                  </a:lnTo>
                  <a:lnTo>
                    <a:pt x="6310" y="2822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4"/>
            <p:cNvSpPr/>
            <p:nvPr/>
          </p:nvSpPr>
          <p:spPr>
            <a:xfrm>
              <a:off x="1496065" y="1786377"/>
              <a:ext cx="101226" cy="114535"/>
            </a:xfrm>
            <a:custGeom>
              <a:avLst/>
              <a:gdLst/>
              <a:ahLst/>
              <a:cxnLst/>
              <a:rect l="l" t="t" r="r" b="b"/>
              <a:pathLst>
                <a:path w="3263" h="3692" extrusionOk="0">
                  <a:moveTo>
                    <a:pt x="3262" y="1"/>
                  </a:moveTo>
                  <a:lnTo>
                    <a:pt x="0" y="2084"/>
                  </a:lnTo>
                  <a:lnTo>
                    <a:pt x="1250" y="3691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4"/>
            <p:cNvSpPr/>
            <p:nvPr/>
          </p:nvSpPr>
          <p:spPr>
            <a:xfrm>
              <a:off x="1517471" y="1578433"/>
              <a:ext cx="107896" cy="125238"/>
            </a:xfrm>
            <a:custGeom>
              <a:avLst/>
              <a:gdLst/>
              <a:ahLst/>
              <a:cxnLst/>
              <a:rect l="l" t="t" r="r" b="b"/>
              <a:pathLst>
                <a:path w="3478" h="4037" extrusionOk="0">
                  <a:moveTo>
                    <a:pt x="2037" y="0"/>
                  </a:moveTo>
                  <a:lnTo>
                    <a:pt x="1" y="953"/>
                  </a:lnTo>
                  <a:lnTo>
                    <a:pt x="3477" y="403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4"/>
            <p:cNvSpPr/>
            <p:nvPr/>
          </p:nvSpPr>
          <p:spPr>
            <a:xfrm>
              <a:off x="1427722" y="2106188"/>
              <a:ext cx="150366" cy="92044"/>
            </a:xfrm>
            <a:custGeom>
              <a:avLst/>
              <a:gdLst/>
              <a:ahLst/>
              <a:cxnLst/>
              <a:rect l="l" t="t" r="r" b="b"/>
              <a:pathLst>
                <a:path w="4847" h="2967" extrusionOk="0">
                  <a:moveTo>
                    <a:pt x="4000" y="0"/>
                  </a:moveTo>
                  <a:cubicBezTo>
                    <a:pt x="3866" y="0"/>
                    <a:pt x="3748" y="42"/>
                    <a:pt x="3620" y="74"/>
                  </a:cubicBezTo>
                  <a:cubicBezTo>
                    <a:pt x="3334" y="169"/>
                    <a:pt x="3096" y="276"/>
                    <a:pt x="2810" y="360"/>
                  </a:cubicBezTo>
                  <a:cubicBezTo>
                    <a:pt x="2739" y="467"/>
                    <a:pt x="2667" y="610"/>
                    <a:pt x="2584" y="717"/>
                  </a:cubicBezTo>
                  <a:cubicBezTo>
                    <a:pt x="2382" y="812"/>
                    <a:pt x="2132" y="872"/>
                    <a:pt x="1905" y="955"/>
                  </a:cubicBezTo>
                  <a:cubicBezTo>
                    <a:pt x="1810" y="895"/>
                    <a:pt x="1751" y="788"/>
                    <a:pt x="1667" y="717"/>
                  </a:cubicBezTo>
                  <a:cubicBezTo>
                    <a:pt x="1274" y="836"/>
                    <a:pt x="882" y="967"/>
                    <a:pt x="501" y="1086"/>
                  </a:cubicBezTo>
                  <a:cubicBezTo>
                    <a:pt x="417" y="1241"/>
                    <a:pt x="370" y="1383"/>
                    <a:pt x="346" y="1550"/>
                  </a:cubicBezTo>
                  <a:cubicBezTo>
                    <a:pt x="346" y="1610"/>
                    <a:pt x="346" y="1705"/>
                    <a:pt x="358" y="1788"/>
                  </a:cubicBezTo>
                  <a:lnTo>
                    <a:pt x="0" y="1919"/>
                  </a:lnTo>
                  <a:lnTo>
                    <a:pt x="72" y="2241"/>
                  </a:lnTo>
                  <a:lnTo>
                    <a:pt x="131" y="2515"/>
                  </a:lnTo>
                  <a:lnTo>
                    <a:pt x="548" y="2443"/>
                  </a:lnTo>
                  <a:cubicBezTo>
                    <a:pt x="596" y="2538"/>
                    <a:pt x="643" y="2622"/>
                    <a:pt x="679" y="2669"/>
                  </a:cubicBezTo>
                  <a:cubicBezTo>
                    <a:pt x="786" y="2788"/>
                    <a:pt x="917" y="2896"/>
                    <a:pt x="1084" y="2967"/>
                  </a:cubicBezTo>
                  <a:cubicBezTo>
                    <a:pt x="1477" y="2848"/>
                    <a:pt x="1870" y="2729"/>
                    <a:pt x="2263" y="2622"/>
                  </a:cubicBezTo>
                  <a:cubicBezTo>
                    <a:pt x="2310" y="2515"/>
                    <a:pt x="2286" y="2396"/>
                    <a:pt x="2322" y="2300"/>
                  </a:cubicBezTo>
                  <a:cubicBezTo>
                    <a:pt x="2548" y="2253"/>
                    <a:pt x="2787" y="2157"/>
                    <a:pt x="3001" y="2098"/>
                  </a:cubicBezTo>
                  <a:cubicBezTo>
                    <a:pt x="3144" y="2145"/>
                    <a:pt x="3275" y="2217"/>
                    <a:pt x="3394" y="2265"/>
                  </a:cubicBezTo>
                  <a:cubicBezTo>
                    <a:pt x="3680" y="2181"/>
                    <a:pt x="3941" y="2134"/>
                    <a:pt x="4215" y="2062"/>
                  </a:cubicBezTo>
                  <a:cubicBezTo>
                    <a:pt x="4394" y="2015"/>
                    <a:pt x="4537" y="1967"/>
                    <a:pt x="4644" y="1884"/>
                  </a:cubicBezTo>
                  <a:cubicBezTo>
                    <a:pt x="4775" y="1764"/>
                    <a:pt x="4846" y="1550"/>
                    <a:pt x="4846" y="1372"/>
                  </a:cubicBezTo>
                  <a:cubicBezTo>
                    <a:pt x="4846" y="1181"/>
                    <a:pt x="4811" y="1002"/>
                    <a:pt x="4751" y="824"/>
                  </a:cubicBezTo>
                  <a:cubicBezTo>
                    <a:pt x="4751" y="812"/>
                    <a:pt x="4751" y="812"/>
                    <a:pt x="4727" y="788"/>
                  </a:cubicBezTo>
                  <a:cubicBezTo>
                    <a:pt x="4668" y="633"/>
                    <a:pt x="4608" y="455"/>
                    <a:pt x="4513" y="300"/>
                  </a:cubicBezTo>
                  <a:cubicBezTo>
                    <a:pt x="4406" y="157"/>
                    <a:pt x="4239" y="14"/>
                    <a:pt x="4049" y="2"/>
                  </a:cubicBezTo>
                  <a:cubicBezTo>
                    <a:pt x="4032" y="1"/>
                    <a:pt x="4016" y="0"/>
                    <a:pt x="4000" y="0"/>
                  </a:cubicBezTo>
                  <a:close/>
                </a:path>
              </a:pathLst>
            </a:custGeom>
            <a:solidFill>
              <a:srgbClr val="77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4"/>
            <p:cNvSpPr/>
            <p:nvPr/>
          </p:nvSpPr>
          <p:spPr>
            <a:xfrm>
              <a:off x="1428095" y="2105815"/>
              <a:ext cx="147047" cy="69149"/>
            </a:xfrm>
            <a:custGeom>
              <a:avLst/>
              <a:gdLst/>
              <a:ahLst/>
              <a:cxnLst/>
              <a:rect l="l" t="t" r="r" b="b"/>
              <a:pathLst>
                <a:path w="4740" h="2229" extrusionOk="0">
                  <a:moveTo>
                    <a:pt x="3992" y="0"/>
                  </a:moveTo>
                  <a:cubicBezTo>
                    <a:pt x="3868" y="0"/>
                    <a:pt x="3744" y="33"/>
                    <a:pt x="3620" y="74"/>
                  </a:cubicBezTo>
                  <a:cubicBezTo>
                    <a:pt x="3334" y="169"/>
                    <a:pt x="3096" y="264"/>
                    <a:pt x="2822" y="360"/>
                  </a:cubicBezTo>
                  <a:cubicBezTo>
                    <a:pt x="2739" y="467"/>
                    <a:pt x="2667" y="610"/>
                    <a:pt x="2596" y="717"/>
                  </a:cubicBezTo>
                  <a:cubicBezTo>
                    <a:pt x="2382" y="800"/>
                    <a:pt x="2132" y="860"/>
                    <a:pt x="1905" y="955"/>
                  </a:cubicBezTo>
                  <a:cubicBezTo>
                    <a:pt x="1822" y="895"/>
                    <a:pt x="1763" y="788"/>
                    <a:pt x="1667" y="717"/>
                  </a:cubicBezTo>
                  <a:cubicBezTo>
                    <a:pt x="1286" y="836"/>
                    <a:pt x="881" y="967"/>
                    <a:pt x="512" y="1086"/>
                  </a:cubicBezTo>
                  <a:cubicBezTo>
                    <a:pt x="417" y="1229"/>
                    <a:pt x="369" y="1384"/>
                    <a:pt x="346" y="1550"/>
                  </a:cubicBezTo>
                  <a:cubicBezTo>
                    <a:pt x="346" y="1610"/>
                    <a:pt x="346" y="1693"/>
                    <a:pt x="358" y="1788"/>
                  </a:cubicBezTo>
                  <a:lnTo>
                    <a:pt x="0" y="1919"/>
                  </a:lnTo>
                  <a:lnTo>
                    <a:pt x="72" y="2229"/>
                  </a:lnTo>
                  <a:lnTo>
                    <a:pt x="750" y="2027"/>
                  </a:lnTo>
                  <a:cubicBezTo>
                    <a:pt x="750" y="2027"/>
                    <a:pt x="548" y="1717"/>
                    <a:pt x="810" y="1562"/>
                  </a:cubicBezTo>
                  <a:cubicBezTo>
                    <a:pt x="941" y="1491"/>
                    <a:pt x="1239" y="1384"/>
                    <a:pt x="1501" y="1324"/>
                  </a:cubicBezTo>
                  <a:cubicBezTo>
                    <a:pt x="1572" y="1305"/>
                    <a:pt x="1643" y="1296"/>
                    <a:pt x="1712" y="1296"/>
                  </a:cubicBezTo>
                  <a:cubicBezTo>
                    <a:pt x="1908" y="1296"/>
                    <a:pt x="2092" y="1368"/>
                    <a:pt x="2251" y="1491"/>
                  </a:cubicBezTo>
                  <a:lnTo>
                    <a:pt x="3156" y="1276"/>
                  </a:lnTo>
                  <a:cubicBezTo>
                    <a:pt x="3156" y="1276"/>
                    <a:pt x="3108" y="479"/>
                    <a:pt x="3370" y="467"/>
                  </a:cubicBezTo>
                  <a:cubicBezTo>
                    <a:pt x="3379" y="467"/>
                    <a:pt x="3388" y="467"/>
                    <a:pt x="3398" y="467"/>
                  </a:cubicBezTo>
                  <a:cubicBezTo>
                    <a:pt x="3549" y="467"/>
                    <a:pt x="3828" y="423"/>
                    <a:pt x="4081" y="423"/>
                  </a:cubicBezTo>
                  <a:cubicBezTo>
                    <a:pt x="4288" y="423"/>
                    <a:pt x="4478" y="453"/>
                    <a:pt x="4560" y="562"/>
                  </a:cubicBezTo>
                  <a:cubicBezTo>
                    <a:pt x="4608" y="622"/>
                    <a:pt x="4656" y="705"/>
                    <a:pt x="4739" y="788"/>
                  </a:cubicBezTo>
                  <a:cubicBezTo>
                    <a:pt x="4680" y="622"/>
                    <a:pt x="4620" y="443"/>
                    <a:pt x="4513" y="300"/>
                  </a:cubicBezTo>
                  <a:cubicBezTo>
                    <a:pt x="4406" y="145"/>
                    <a:pt x="4239" y="14"/>
                    <a:pt x="4049" y="2"/>
                  </a:cubicBezTo>
                  <a:cubicBezTo>
                    <a:pt x="4030" y="1"/>
                    <a:pt x="4011" y="0"/>
                    <a:pt x="3992" y="0"/>
                  </a:cubicBezTo>
                  <a:close/>
                </a:path>
              </a:pathLst>
            </a:custGeom>
            <a:solidFill>
              <a:srgbClr val="9ABF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4"/>
            <p:cNvSpPr/>
            <p:nvPr/>
          </p:nvSpPr>
          <p:spPr>
            <a:xfrm>
              <a:off x="1285888" y="2034588"/>
              <a:ext cx="627957" cy="547423"/>
            </a:xfrm>
            <a:custGeom>
              <a:avLst/>
              <a:gdLst/>
              <a:ahLst/>
              <a:cxnLst/>
              <a:rect l="l" t="t" r="r" b="b"/>
              <a:pathLst>
                <a:path w="20242" h="17646" extrusionOk="0">
                  <a:moveTo>
                    <a:pt x="16455" y="1"/>
                  </a:moveTo>
                  <a:lnTo>
                    <a:pt x="0" y="7656"/>
                  </a:lnTo>
                  <a:lnTo>
                    <a:pt x="6847" y="17646"/>
                  </a:lnTo>
                  <a:lnTo>
                    <a:pt x="20241" y="11407"/>
                  </a:lnTo>
                  <a:lnTo>
                    <a:pt x="16455" y="1"/>
                  </a:lnTo>
                  <a:close/>
                </a:path>
              </a:pathLst>
            </a:custGeom>
            <a:solidFill>
              <a:srgbClr val="C78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4"/>
            <p:cNvSpPr/>
            <p:nvPr/>
          </p:nvSpPr>
          <p:spPr>
            <a:xfrm>
              <a:off x="1615719" y="2205646"/>
              <a:ext cx="95704" cy="103026"/>
            </a:xfrm>
            <a:custGeom>
              <a:avLst/>
              <a:gdLst/>
              <a:ahLst/>
              <a:cxnLst/>
              <a:rect l="l" t="t" r="r" b="b"/>
              <a:pathLst>
                <a:path w="3085" h="3321" extrusionOk="0">
                  <a:moveTo>
                    <a:pt x="1017" y="1"/>
                  </a:moveTo>
                  <a:cubicBezTo>
                    <a:pt x="919" y="1"/>
                    <a:pt x="816" y="41"/>
                    <a:pt x="739" y="118"/>
                  </a:cubicBezTo>
                  <a:cubicBezTo>
                    <a:pt x="679" y="178"/>
                    <a:pt x="656" y="249"/>
                    <a:pt x="656" y="321"/>
                  </a:cubicBezTo>
                  <a:lnTo>
                    <a:pt x="489" y="2368"/>
                  </a:lnTo>
                  <a:lnTo>
                    <a:pt x="441" y="2309"/>
                  </a:lnTo>
                  <a:cubicBezTo>
                    <a:pt x="388" y="2242"/>
                    <a:pt x="315" y="2212"/>
                    <a:pt x="244" y="2212"/>
                  </a:cubicBezTo>
                  <a:cubicBezTo>
                    <a:pt x="124" y="2212"/>
                    <a:pt x="8" y="2298"/>
                    <a:pt x="1" y="2440"/>
                  </a:cubicBezTo>
                  <a:cubicBezTo>
                    <a:pt x="1" y="2499"/>
                    <a:pt x="13" y="2571"/>
                    <a:pt x="60" y="2618"/>
                  </a:cubicBezTo>
                  <a:lnTo>
                    <a:pt x="572" y="3226"/>
                  </a:lnTo>
                  <a:cubicBezTo>
                    <a:pt x="631" y="3291"/>
                    <a:pt x="707" y="3320"/>
                    <a:pt x="783" y="3320"/>
                  </a:cubicBezTo>
                  <a:cubicBezTo>
                    <a:pt x="847" y="3320"/>
                    <a:pt x="911" y="3299"/>
                    <a:pt x="965" y="3261"/>
                  </a:cubicBezTo>
                  <a:lnTo>
                    <a:pt x="1572" y="2738"/>
                  </a:lnTo>
                  <a:cubicBezTo>
                    <a:pt x="1632" y="2702"/>
                    <a:pt x="1668" y="2630"/>
                    <a:pt x="1668" y="2571"/>
                  </a:cubicBezTo>
                  <a:cubicBezTo>
                    <a:pt x="1676" y="2413"/>
                    <a:pt x="1550" y="2301"/>
                    <a:pt x="1417" y="2301"/>
                  </a:cubicBezTo>
                  <a:cubicBezTo>
                    <a:pt x="1360" y="2301"/>
                    <a:pt x="1301" y="2322"/>
                    <a:pt x="1251" y="2368"/>
                  </a:cubicBezTo>
                  <a:lnTo>
                    <a:pt x="1191" y="2404"/>
                  </a:lnTo>
                  <a:lnTo>
                    <a:pt x="1191" y="2404"/>
                  </a:lnTo>
                  <a:lnTo>
                    <a:pt x="1310" y="975"/>
                  </a:lnTo>
                  <a:lnTo>
                    <a:pt x="2465" y="1797"/>
                  </a:lnTo>
                  <a:cubicBezTo>
                    <a:pt x="2532" y="1843"/>
                    <a:pt x="2612" y="1867"/>
                    <a:pt x="2691" y="1867"/>
                  </a:cubicBezTo>
                  <a:cubicBezTo>
                    <a:pt x="2795" y="1867"/>
                    <a:pt x="2898" y="1825"/>
                    <a:pt x="2965" y="1737"/>
                  </a:cubicBezTo>
                  <a:cubicBezTo>
                    <a:pt x="3084" y="1571"/>
                    <a:pt x="3049" y="1356"/>
                    <a:pt x="2882" y="1237"/>
                  </a:cubicBezTo>
                  <a:lnTo>
                    <a:pt x="1203" y="59"/>
                  </a:lnTo>
                  <a:cubicBezTo>
                    <a:pt x="1150" y="20"/>
                    <a:pt x="1084" y="1"/>
                    <a:pt x="1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4"/>
            <p:cNvSpPr/>
            <p:nvPr/>
          </p:nvSpPr>
          <p:spPr>
            <a:xfrm>
              <a:off x="1621644" y="2323780"/>
              <a:ext cx="99024" cy="76315"/>
            </a:xfrm>
            <a:custGeom>
              <a:avLst/>
              <a:gdLst/>
              <a:ahLst/>
              <a:cxnLst/>
              <a:rect l="l" t="t" r="r" b="b"/>
              <a:pathLst>
                <a:path w="3192" h="2460" extrusionOk="0">
                  <a:moveTo>
                    <a:pt x="498" y="0"/>
                  </a:moveTo>
                  <a:cubicBezTo>
                    <a:pt x="314" y="0"/>
                    <a:pt x="165" y="140"/>
                    <a:pt x="155" y="323"/>
                  </a:cubicBezTo>
                  <a:lnTo>
                    <a:pt x="0" y="2109"/>
                  </a:lnTo>
                  <a:cubicBezTo>
                    <a:pt x="0" y="2204"/>
                    <a:pt x="12" y="2287"/>
                    <a:pt x="72" y="2323"/>
                  </a:cubicBezTo>
                  <a:cubicBezTo>
                    <a:pt x="143" y="2409"/>
                    <a:pt x="245" y="2460"/>
                    <a:pt x="350" y="2460"/>
                  </a:cubicBezTo>
                  <a:cubicBezTo>
                    <a:pt x="405" y="2460"/>
                    <a:pt x="460" y="2446"/>
                    <a:pt x="512" y="2418"/>
                  </a:cubicBezTo>
                  <a:lnTo>
                    <a:pt x="2429" y="1525"/>
                  </a:lnTo>
                  <a:lnTo>
                    <a:pt x="2393" y="1608"/>
                  </a:lnTo>
                  <a:cubicBezTo>
                    <a:pt x="2334" y="1777"/>
                    <a:pt x="2473" y="1938"/>
                    <a:pt x="2639" y="1938"/>
                  </a:cubicBezTo>
                  <a:cubicBezTo>
                    <a:pt x="2671" y="1938"/>
                    <a:pt x="2705" y="1932"/>
                    <a:pt x="2739" y="1918"/>
                  </a:cubicBezTo>
                  <a:cubicBezTo>
                    <a:pt x="2798" y="1906"/>
                    <a:pt x="2846" y="1847"/>
                    <a:pt x="2870" y="1787"/>
                  </a:cubicBezTo>
                  <a:lnTo>
                    <a:pt x="3144" y="1025"/>
                  </a:lnTo>
                  <a:cubicBezTo>
                    <a:pt x="3191" y="894"/>
                    <a:pt x="3108" y="727"/>
                    <a:pt x="2977" y="680"/>
                  </a:cubicBezTo>
                  <a:lnTo>
                    <a:pt x="2215" y="418"/>
                  </a:lnTo>
                  <a:cubicBezTo>
                    <a:pt x="2188" y="407"/>
                    <a:pt x="2159" y="401"/>
                    <a:pt x="2129" y="401"/>
                  </a:cubicBezTo>
                  <a:cubicBezTo>
                    <a:pt x="2093" y="401"/>
                    <a:pt x="2057" y="410"/>
                    <a:pt x="2024" y="430"/>
                  </a:cubicBezTo>
                  <a:cubicBezTo>
                    <a:pt x="1822" y="513"/>
                    <a:pt x="1834" y="811"/>
                    <a:pt x="2036" y="894"/>
                  </a:cubicBezTo>
                  <a:lnTo>
                    <a:pt x="2120" y="918"/>
                  </a:lnTo>
                  <a:lnTo>
                    <a:pt x="750" y="1561"/>
                  </a:lnTo>
                  <a:lnTo>
                    <a:pt x="750" y="1561"/>
                  </a:lnTo>
                  <a:lnTo>
                    <a:pt x="846" y="382"/>
                  </a:lnTo>
                  <a:cubicBezTo>
                    <a:pt x="869" y="215"/>
                    <a:pt x="762" y="61"/>
                    <a:pt x="596" y="13"/>
                  </a:cubicBezTo>
                  <a:cubicBezTo>
                    <a:pt x="562" y="4"/>
                    <a:pt x="530" y="0"/>
                    <a:pt x="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4"/>
            <p:cNvSpPr/>
            <p:nvPr/>
          </p:nvSpPr>
          <p:spPr>
            <a:xfrm>
              <a:off x="1715084" y="2257546"/>
              <a:ext cx="87577" cy="94029"/>
            </a:xfrm>
            <a:custGeom>
              <a:avLst/>
              <a:gdLst/>
              <a:ahLst/>
              <a:cxnLst/>
              <a:rect l="l" t="t" r="r" b="b"/>
              <a:pathLst>
                <a:path w="2823" h="3031" extrusionOk="0">
                  <a:moveTo>
                    <a:pt x="1080" y="1"/>
                  </a:moveTo>
                  <a:cubicBezTo>
                    <a:pt x="1065" y="1"/>
                    <a:pt x="1050" y="2"/>
                    <a:pt x="1036" y="5"/>
                  </a:cubicBezTo>
                  <a:lnTo>
                    <a:pt x="251" y="136"/>
                  </a:lnTo>
                  <a:cubicBezTo>
                    <a:pt x="96" y="172"/>
                    <a:pt x="1" y="303"/>
                    <a:pt x="24" y="457"/>
                  </a:cubicBezTo>
                  <a:lnTo>
                    <a:pt x="155" y="1243"/>
                  </a:lnTo>
                  <a:cubicBezTo>
                    <a:pt x="179" y="1315"/>
                    <a:pt x="203" y="1362"/>
                    <a:pt x="262" y="1410"/>
                  </a:cubicBezTo>
                  <a:cubicBezTo>
                    <a:pt x="305" y="1438"/>
                    <a:pt x="352" y="1451"/>
                    <a:pt x="398" y="1451"/>
                  </a:cubicBezTo>
                  <a:cubicBezTo>
                    <a:pt x="544" y="1451"/>
                    <a:pt x="683" y="1320"/>
                    <a:pt x="655" y="1148"/>
                  </a:cubicBezTo>
                  <a:lnTo>
                    <a:pt x="632" y="1076"/>
                  </a:lnTo>
                  <a:lnTo>
                    <a:pt x="1727" y="1850"/>
                  </a:lnTo>
                  <a:lnTo>
                    <a:pt x="667" y="2339"/>
                  </a:lnTo>
                  <a:cubicBezTo>
                    <a:pt x="501" y="2434"/>
                    <a:pt x="417" y="2624"/>
                    <a:pt x="489" y="2803"/>
                  </a:cubicBezTo>
                  <a:cubicBezTo>
                    <a:pt x="541" y="2942"/>
                    <a:pt x="676" y="3031"/>
                    <a:pt x="815" y="3031"/>
                  </a:cubicBezTo>
                  <a:cubicBezTo>
                    <a:pt x="866" y="3031"/>
                    <a:pt x="917" y="3019"/>
                    <a:pt x="965" y="2993"/>
                  </a:cubicBezTo>
                  <a:lnTo>
                    <a:pt x="2584" y="2243"/>
                  </a:lnTo>
                  <a:cubicBezTo>
                    <a:pt x="2739" y="2160"/>
                    <a:pt x="2822" y="2005"/>
                    <a:pt x="2775" y="1838"/>
                  </a:cubicBezTo>
                  <a:cubicBezTo>
                    <a:pt x="2763" y="1743"/>
                    <a:pt x="2703" y="1672"/>
                    <a:pt x="2632" y="1624"/>
                  </a:cubicBezTo>
                  <a:lnTo>
                    <a:pt x="1048" y="517"/>
                  </a:lnTo>
                  <a:lnTo>
                    <a:pt x="1132" y="493"/>
                  </a:lnTo>
                  <a:cubicBezTo>
                    <a:pt x="1346" y="469"/>
                    <a:pt x="1405" y="183"/>
                    <a:pt x="1227" y="53"/>
                  </a:cubicBezTo>
                  <a:cubicBezTo>
                    <a:pt x="1181" y="16"/>
                    <a:pt x="1129" y="1"/>
                    <a:pt x="1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4"/>
            <p:cNvSpPr/>
            <p:nvPr/>
          </p:nvSpPr>
          <p:spPr>
            <a:xfrm>
              <a:off x="1285888" y="2209679"/>
              <a:ext cx="290340" cy="372332"/>
            </a:xfrm>
            <a:custGeom>
              <a:avLst/>
              <a:gdLst/>
              <a:ahLst/>
              <a:cxnLst/>
              <a:rect l="l" t="t" r="r" b="b"/>
              <a:pathLst>
                <a:path w="9359" h="12002" extrusionOk="0">
                  <a:moveTo>
                    <a:pt x="4322" y="0"/>
                  </a:moveTo>
                  <a:lnTo>
                    <a:pt x="0" y="2012"/>
                  </a:lnTo>
                  <a:lnTo>
                    <a:pt x="6847" y="12002"/>
                  </a:lnTo>
                  <a:lnTo>
                    <a:pt x="9359" y="10823"/>
                  </a:lnTo>
                  <a:lnTo>
                    <a:pt x="4322" y="0"/>
                  </a:lnTo>
                  <a:close/>
                </a:path>
              </a:pathLst>
            </a:custGeom>
            <a:solidFill>
              <a:srgbClr val="A97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4"/>
            <p:cNvSpPr/>
            <p:nvPr/>
          </p:nvSpPr>
          <p:spPr>
            <a:xfrm>
              <a:off x="1361241" y="2391750"/>
              <a:ext cx="173633" cy="155299"/>
            </a:xfrm>
            <a:custGeom>
              <a:avLst/>
              <a:gdLst/>
              <a:ahLst/>
              <a:cxnLst/>
              <a:rect l="l" t="t" r="r" b="b"/>
              <a:pathLst>
                <a:path w="5597" h="5006" extrusionOk="0">
                  <a:moveTo>
                    <a:pt x="2862" y="1"/>
                  </a:moveTo>
                  <a:cubicBezTo>
                    <a:pt x="2482" y="1"/>
                    <a:pt x="1481" y="1391"/>
                    <a:pt x="1342" y="1886"/>
                  </a:cubicBezTo>
                  <a:lnTo>
                    <a:pt x="1342" y="1886"/>
                  </a:lnTo>
                  <a:cubicBezTo>
                    <a:pt x="1399" y="1567"/>
                    <a:pt x="1524" y="731"/>
                    <a:pt x="1358" y="572"/>
                  </a:cubicBezTo>
                  <a:cubicBezTo>
                    <a:pt x="1345" y="561"/>
                    <a:pt x="1329" y="555"/>
                    <a:pt x="1312" y="555"/>
                  </a:cubicBezTo>
                  <a:cubicBezTo>
                    <a:pt x="1002" y="555"/>
                    <a:pt x="0" y="2239"/>
                    <a:pt x="0" y="2239"/>
                  </a:cubicBezTo>
                  <a:cubicBezTo>
                    <a:pt x="0" y="2239"/>
                    <a:pt x="1167" y="5005"/>
                    <a:pt x="2805" y="5005"/>
                  </a:cubicBezTo>
                  <a:cubicBezTo>
                    <a:pt x="3146" y="5005"/>
                    <a:pt x="3507" y="4886"/>
                    <a:pt x="3882" y="4597"/>
                  </a:cubicBezTo>
                  <a:cubicBezTo>
                    <a:pt x="3882" y="4597"/>
                    <a:pt x="5596" y="2954"/>
                    <a:pt x="5311" y="2156"/>
                  </a:cubicBezTo>
                  <a:cubicBezTo>
                    <a:pt x="5266" y="2027"/>
                    <a:pt x="5183" y="1973"/>
                    <a:pt x="5076" y="1973"/>
                  </a:cubicBezTo>
                  <a:cubicBezTo>
                    <a:pt x="4895" y="1973"/>
                    <a:pt x="4643" y="2126"/>
                    <a:pt x="4382" y="2334"/>
                  </a:cubicBezTo>
                  <a:cubicBezTo>
                    <a:pt x="4418" y="1858"/>
                    <a:pt x="4394" y="1453"/>
                    <a:pt x="4203" y="1322"/>
                  </a:cubicBezTo>
                  <a:cubicBezTo>
                    <a:pt x="4147" y="1281"/>
                    <a:pt x="4088" y="1263"/>
                    <a:pt x="4027" y="1263"/>
                  </a:cubicBezTo>
                  <a:cubicBezTo>
                    <a:pt x="3451" y="1263"/>
                    <a:pt x="2691" y="2918"/>
                    <a:pt x="2691" y="2918"/>
                  </a:cubicBezTo>
                  <a:cubicBezTo>
                    <a:pt x="2691" y="2918"/>
                    <a:pt x="3239" y="179"/>
                    <a:pt x="2917" y="13"/>
                  </a:cubicBezTo>
                  <a:cubicBezTo>
                    <a:pt x="2901" y="4"/>
                    <a:pt x="2882" y="1"/>
                    <a:pt x="2862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4"/>
            <p:cNvSpPr/>
            <p:nvPr/>
          </p:nvSpPr>
          <p:spPr>
            <a:xfrm>
              <a:off x="983759" y="2302002"/>
              <a:ext cx="267073" cy="292945"/>
            </a:xfrm>
            <a:custGeom>
              <a:avLst/>
              <a:gdLst/>
              <a:ahLst/>
              <a:cxnLst/>
              <a:rect l="l" t="t" r="r" b="b"/>
              <a:pathLst>
                <a:path w="8609" h="9443" extrusionOk="0">
                  <a:moveTo>
                    <a:pt x="7096" y="1"/>
                  </a:moveTo>
                  <a:lnTo>
                    <a:pt x="6501" y="703"/>
                  </a:lnTo>
                  <a:lnTo>
                    <a:pt x="6668" y="834"/>
                  </a:lnTo>
                  <a:lnTo>
                    <a:pt x="5691" y="1965"/>
                  </a:lnTo>
                  <a:cubicBezTo>
                    <a:pt x="5602" y="1952"/>
                    <a:pt x="5511" y="1946"/>
                    <a:pt x="5420" y="1946"/>
                  </a:cubicBezTo>
                  <a:cubicBezTo>
                    <a:pt x="5016" y="1946"/>
                    <a:pt x="4609" y="2063"/>
                    <a:pt x="4298" y="2179"/>
                  </a:cubicBezTo>
                  <a:cubicBezTo>
                    <a:pt x="3894" y="2310"/>
                    <a:pt x="3584" y="2560"/>
                    <a:pt x="3298" y="2846"/>
                  </a:cubicBezTo>
                  <a:cubicBezTo>
                    <a:pt x="3155" y="2989"/>
                    <a:pt x="3012" y="3144"/>
                    <a:pt x="2893" y="3311"/>
                  </a:cubicBezTo>
                  <a:cubicBezTo>
                    <a:pt x="2512" y="3787"/>
                    <a:pt x="1738" y="4799"/>
                    <a:pt x="1072" y="5728"/>
                  </a:cubicBezTo>
                  <a:cubicBezTo>
                    <a:pt x="607" y="6406"/>
                    <a:pt x="191" y="7025"/>
                    <a:pt x="0" y="7430"/>
                  </a:cubicBezTo>
                  <a:cubicBezTo>
                    <a:pt x="143" y="7811"/>
                    <a:pt x="417" y="8204"/>
                    <a:pt x="726" y="8561"/>
                  </a:cubicBezTo>
                  <a:lnTo>
                    <a:pt x="905" y="8740"/>
                  </a:lnTo>
                  <a:cubicBezTo>
                    <a:pt x="1346" y="9061"/>
                    <a:pt x="1858" y="9323"/>
                    <a:pt x="2334" y="9442"/>
                  </a:cubicBezTo>
                  <a:cubicBezTo>
                    <a:pt x="2691" y="9180"/>
                    <a:pt x="3251" y="8680"/>
                    <a:pt x="3834" y="8109"/>
                  </a:cubicBezTo>
                  <a:cubicBezTo>
                    <a:pt x="4667" y="7311"/>
                    <a:pt x="5548" y="6382"/>
                    <a:pt x="5965" y="5942"/>
                  </a:cubicBezTo>
                  <a:cubicBezTo>
                    <a:pt x="6096" y="5787"/>
                    <a:pt x="6227" y="5644"/>
                    <a:pt x="6382" y="5478"/>
                  </a:cubicBezTo>
                  <a:cubicBezTo>
                    <a:pt x="6620" y="5168"/>
                    <a:pt x="6811" y="4811"/>
                    <a:pt x="6882" y="4394"/>
                  </a:cubicBezTo>
                  <a:cubicBezTo>
                    <a:pt x="6942" y="3989"/>
                    <a:pt x="7025" y="3453"/>
                    <a:pt x="6870" y="2977"/>
                  </a:cubicBezTo>
                  <a:lnTo>
                    <a:pt x="7834" y="1846"/>
                  </a:lnTo>
                  <a:lnTo>
                    <a:pt x="8013" y="2001"/>
                  </a:lnTo>
                  <a:lnTo>
                    <a:pt x="8608" y="1298"/>
                  </a:lnTo>
                  <a:lnTo>
                    <a:pt x="7096" y="1"/>
                  </a:lnTo>
                  <a:close/>
                </a:path>
              </a:pathLst>
            </a:custGeom>
            <a:solidFill>
              <a:srgbClr val="5E8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4"/>
            <p:cNvSpPr/>
            <p:nvPr/>
          </p:nvSpPr>
          <p:spPr>
            <a:xfrm>
              <a:off x="1016240" y="2390292"/>
              <a:ext cx="165133" cy="163271"/>
            </a:xfrm>
            <a:custGeom>
              <a:avLst/>
              <a:gdLst/>
              <a:ahLst/>
              <a:cxnLst/>
              <a:rect l="l" t="t" r="r" b="b"/>
              <a:pathLst>
                <a:path w="5323" h="5263" extrusionOk="0">
                  <a:moveTo>
                    <a:pt x="2239" y="0"/>
                  </a:moveTo>
                  <a:cubicBezTo>
                    <a:pt x="2085" y="143"/>
                    <a:pt x="1954" y="298"/>
                    <a:pt x="1834" y="465"/>
                  </a:cubicBezTo>
                  <a:cubicBezTo>
                    <a:pt x="1453" y="941"/>
                    <a:pt x="680" y="1953"/>
                    <a:pt x="1" y="2882"/>
                  </a:cubicBezTo>
                  <a:lnTo>
                    <a:pt x="2787" y="5263"/>
                  </a:lnTo>
                  <a:cubicBezTo>
                    <a:pt x="3620" y="4465"/>
                    <a:pt x="4501" y="3536"/>
                    <a:pt x="4918" y="3096"/>
                  </a:cubicBezTo>
                  <a:cubicBezTo>
                    <a:pt x="5049" y="2941"/>
                    <a:pt x="5180" y="2798"/>
                    <a:pt x="5323" y="2632"/>
                  </a:cubicBezTo>
                  <a:lnTo>
                    <a:pt x="2239" y="0"/>
                  </a:lnTo>
                  <a:close/>
                </a:path>
              </a:pathLst>
            </a:custGeom>
            <a:solidFill>
              <a:srgbClr val="FFB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4"/>
            <p:cNvSpPr/>
            <p:nvPr/>
          </p:nvSpPr>
          <p:spPr>
            <a:xfrm>
              <a:off x="983759" y="2302002"/>
              <a:ext cx="246381" cy="265615"/>
            </a:xfrm>
            <a:custGeom>
              <a:avLst/>
              <a:gdLst/>
              <a:ahLst/>
              <a:cxnLst/>
              <a:rect l="l" t="t" r="r" b="b"/>
              <a:pathLst>
                <a:path w="7942" h="8562" extrusionOk="0">
                  <a:moveTo>
                    <a:pt x="7096" y="1"/>
                  </a:moveTo>
                  <a:lnTo>
                    <a:pt x="6501" y="703"/>
                  </a:lnTo>
                  <a:lnTo>
                    <a:pt x="6668" y="834"/>
                  </a:lnTo>
                  <a:lnTo>
                    <a:pt x="5691" y="1965"/>
                  </a:lnTo>
                  <a:cubicBezTo>
                    <a:pt x="5602" y="1952"/>
                    <a:pt x="5511" y="1946"/>
                    <a:pt x="5420" y="1946"/>
                  </a:cubicBezTo>
                  <a:cubicBezTo>
                    <a:pt x="5016" y="1946"/>
                    <a:pt x="4609" y="2063"/>
                    <a:pt x="4298" y="2179"/>
                  </a:cubicBezTo>
                  <a:cubicBezTo>
                    <a:pt x="3894" y="2310"/>
                    <a:pt x="3584" y="2560"/>
                    <a:pt x="3298" y="2846"/>
                  </a:cubicBezTo>
                  <a:cubicBezTo>
                    <a:pt x="3155" y="2989"/>
                    <a:pt x="3012" y="3144"/>
                    <a:pt x="2893" y="3311"/>
                  </a:cubicBezTo>
                  <a:cubicBezTo>
                    <a:pt x="2512" y="3787"/>
                    <a:pt x="1738" y="4799"/>
                    <a:pt x="1072" y="5728"/>
                  </a:cubicBezTo>
                  <a:cubicBezTo>
                    <a:pt x="607" y="6406"/>
                    <a:pt x="191" y="7025"/>
                    <a:pt x="0" y="7430"/>
                  </a:cubicBezTo>
                  <a:cubicBezTo>
                    <a:pt x="143" y="7811"/>
                    <a:pt x="417" y="8204"/>
                    <a:pt x="726" y="8561"/>
                  </a:cubicBezTo>
                  <a:cubicBezTo>
                    <a:pt x="1322" y="6716"/>
                    <a:pt x="2477" y="5049"/>
                    <a:pt x="4024" y="3870"/>
                  </a:cubicBezTo>
                  <a:cubicBezTo>
                    <a:pt x="4786" y="3287"/>
                    <a:pt x="5656" y="2834"/>
                    <a:pt x="6382" y="2191"/>
                  </a:cubicBezTo>
                  <a:cubicBezTo>
                    <a:pt x="6870" y="1763"/>
                    <a:pt x="7346" y="1298"/>
                    <a:pt x="7823" y="846"/>
                  </a:cubicBezTo>
                  <a:cubicBezTo>
                    <a:pt x="7858" y="810"/>
                    <a:pt x="7894" y="775"/>
                    <a:pt x="7942" y="727"/>
                  </a:cubicBezTo>
                  <a:lnTo>
                    <a:pt x="7096" y="1"/>
                  </a:lnTo>
                  <a:close/>
                </a:path>
              </a:pathLst>
            </a:custGeom>
            <a:solidFill>
              <a:srgbClr val="5E8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4"/>
            <p:cNvSpPr/>
            <p:nvPr/>
          </p:nvSpPr>
          <p:spPr>
            <a:xfrm>
              <a:off x="847447" y="2591597"/>
              <a:ext cx="1008014" cy="1489297"/>
            </a:xfrm>
            <a:custGeom>
              <a:avLst/>
              <a:gdLst/>
              <a:ahLst/>
              <a:cxnLst/>
              <a:rect l="l" t="t" r="r" b="b"/>
              <a:pathLst>
                <a:path w="32493" h="48007" extrusionOk="0">
                  <a:moveTo>
                    <a:pt x="1" y="0"/>
                  </a:moveTo>
                  <a:lnTo>
                    <a:pt x="239" y="6358"/>
                  </a:lnTo>
                  <a:lnTo>
                    <a:pt x="2144" y="48006"/>
                  </a:lnTo>
                  <a:lnTo>
                    <a:pt x="30969" y="48006"/>
                  </a:lnTo>
                  <a:lnTo>
                    <a:pt x="32326" y="6358"/>
                  </a:lnTo>
                  <a:lnTo>
                    <a:pt x="32493" y="0"/>
                  </a:lnTo>
                  <a:close/>
                </a:path>
              </a:pathLst>
            </a:custGeom>
            <a:solidFill>
              <a:srgbClr val="456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4"/>
            <p:cNvSpPr/>
            <p:nvPr/>
          </p:nvSpPr>
          <p:spPr>
            <a:xfrm>
              <a:off x="847447" y="2591597"/>
              <a:ext cx="1008014" cy="197272"/>
            </a:xfrm>
            <a:custGeom>
              <a:avLst/>
              <a:gdLst/>
              <a:ahLst/>
              <a:cxnLst/>
              <a:rect l="l" t="t" r="r" b="b"/>
              <a:pathLst>
                <a:path w="32493" h="6359" extrusionOk="0">
                  <a:moveTo>
                    <a:pt x="1" y="0"/>
                  </a:moveTo>
                  <a:lnTo>
                    <a:pt x="239" y="6358"/>
                  </a:lnTo>
                  <a:lnTo>
                    <a:pt x="32326" y="6358"/>
                  </a:lnTo>
                  <a:lnTo>
                    <a:pt x="32493" y="0"/>
                  </a:lnTo>
                  <a:close/>
                </a:path>
              </a:pathLst>
            </a:custGeom>
            <a:solidFill>
              <a:srgbClr val="254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4"/>
            <p:cNvSpPr/>
            <p:nvPr/>
          </p:nvSpPr>
          <p:spPr>
            <a:xfrm>
              <a:off x="775443" y="2502934"/>
              <a:ext cx="1152424" cy="157749"/>
            </a:xfrm>
            <a:custGeom>
              <a:avLst/>
              <a:gdLst/>
              <a:ahLst/>
              <a:cxnLst/>
              <a:rect l="l" t="t" r="r" b="b"/>
              <a:pathLst>
                <a:path w="37148" h="5085" extrusionOk="0">
                  <a:moveTo>
                    <a:pt x="36612" y="1"/>
                  </a:moveTo>
                  <a:lnTo>
                    <a:pt x="1905" y="965"/>
                  </a:lnTo>
                  <a:lnTo>
                    <a:pt x="0" y="5085"/>
                  </a:lnTo>
                  <a:lnTo>
                    <a:pt x="37148" y="5085"/>
                  </a:lnTo>
                  <a:lnTo>
                    <a:pt x="36612" y="1"/>
                  </a:lnTo>
                  <a:close/>
                </a:path>
              </a:pathLst>
            </a:custGeom>
            <a:solidFill>
              <a:srgbClr val="456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4"/>
            <p:cNvSpPr/>
            <p:nvPr/>
          </p:nvSpPr>
          <p:spPr>
            <a:xfrm>
              <a:off x="1195767" y="2993897"/>
              <a:ext cx="280381" cy="256370"/>
            </a:xfrm>
            <a:custGeom>
              <a:avLst/>
              <a:gdLst/>
              <a:ahLst/>
              <a:cxnLst/>
              <a:rect l="l" t="t" r="r" b="b"/>
              <a:pathLst>
                <a:path w="9038" h="8264" extrusionOk="0">
                  <a:moveTo>
                    <a:pt x="5086" y="0"/>
                  </a:moveTo>
                  <a:cubicBezTo>
                    <a:pt x="4955" y="0"/>
                    <a:pt x="4822" y="26"/>
                    <a:pt x="4691" y="81"/>
                  </a:cubicBezTo>
                  <a:cubicBezTo>
                    <a:pt x="4501" y="177"/>
                    <a:pt x="4334" y="331"/>
                    <a:pt x="4227" y="510"/>
                  </a:cubicBezTo>
                  <a:lnTo>
                    <a:pt x="1441" y="5427"/>
                  </a:lnTo>
                  <a:lnTo>
                    <a:pt x="1381" y="5213"/>
                  </a:lnTo>
                  <a:cubicBezTo>
                    <a:pt x="1289" y="4883"/>
                    <a:pt x="1006" y="4706"/>
                    <a:pt x="717" y="4706"/>
                  </a:cubicBezTo>
                  <a:cubicBezTo>
                    <a:pt x="486" y="4706"/>
                    <a:pt x="251" y="4820"/>
                    <a:pt x="108" y="5058"/>
                  </a:cubicBezTo>
                  <a:cubicBezTo>
                    <a:pt x="24" y="5201"/>
                    <a:pt x="0" y="5392"/>
                    <a:pt x="48" y="5570"/>
                  </a:cubicBezTo>
                  <a:lnTo>
                    <a:pt x="643" y="7713"/>
                  </a:lnTo>
                  <a:cubicBezTo>
                    <a:pt x="742" y="8050"/>
                    <a:pt x="1040" y="8264"/>
                    <a:pt x="1370" y="8264"/>
                  </a:cubicBezTo>
                  <a:cubicBezTo>
                    <a:pt x="1437" y="8264"/>
                    <a:pt x="1504" y="8255"/>
                    <a:pt x="1572" y="8237"/>
                  </a:cubicBezTo>
                  <a:lnTo>
                    <a:pt x="3715" y="7642"/>
                  </a:lnTo>
                  <a:cubicBezTo>
                    <a:pt x="3894" y="7594"/>
                    <a:pt x="4037" y="7475"/>
                    <a:pt x="4132" y="7320"/>
                  </a:cubicBezTo>
                  <a:cubicBezTo>
                    <a:pt x="4397" y="6843"/>
                    <a:pt x="4030" y="6281"/>
                    <a:pt x="3534" y="6281"/>
                  </a:cubicBezTo>
                  <a:cubicBezTo>
                    <a:pt x="3473" y="6281"/>
                    <a:pt x="3410" y="6290"/>
                    <a:pt x="3346" y="6308"/>
                  </a:cubicBezTo>
                  <a:lnTo>
                    <a:pt x="3132" y="6368"/>
                  </a:lnTo>
                  <a:lnTo>
                    <a:pt x="5096" y="2939"/>
                  </a:lnTo>
                  <a:lnTo>
                    <a:pt x="7049" y="6332"/>
                  </a:lnTo>
                  <a:cubicBezTo>
                    <a:pt x="7236" y="6663"/>
                    <a:pt x="7580" y="6861"/>
                    <a:pt x="7935" y="6861"/>
                  </a:cubicBezTo>
                  <a:cubicBezTo>
                    <a:pt x="8077" y="6861"/>
                    <a:pt x="8222" y="6829"/>
                    <a:pt x="8359" y="6761"/>
                  </a:cubicBezTo>
                  <a:cubicBezTo>
                    <a:pt x="8859" y="6499"/>
                    <a:pt x="9037" y="5892"/>
                    <a:pt x="8763" y="5415"/>
                  </a:cubicBezTo>
                  <a:lnTo>
                    <a:pt x="5930" y="486"/>
                  </a:lnTo>
                  <a:cubicBezTo>
                    <a:pt x="5757" y="183"/>
                    <a:pt x="5433" y="0"/>
                    <a:pt x="5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4"/>
            <p:cNvSpPr/>
            <p:nvPr/>
          </p:nvSpPr>
          <p:spPr>
            <a:xfrm>
              <a:off x="1082752" y="3280855"/>
              <a:ext cx="296978" cy="236391"/>
            </a:xfrm>
            <a:custGeom>
              <a:avLst/>
              <a:gdLst/>
              <a:ahLst/>
              <a:cxnLst/>
              <a:rect l="l" t="t" r="r" b="b"/>
              <a:pathLst>
                <a:path w="9573" h="7620" extrusionOk="0">
                  <a:moveTo>
                    <a:pt x="3467" y="0"/>
                  </a:moveTo>
                  <a:cubicBezTo>
                    <a:pt x="3129" y="0"/>
                    <a:pt x="2799" y="179"/>
                    <a:pt x="2619" y="487"/>
                  </a:cubicBezTo>
                  <a:lnTo>
                    <a:pt x="179" y="4797"/>
                  </a:lnTo>
                  <a:cubicBezTo>
                    <a:pt x="48" y="5000"/>
                    <a:pt x="0" y="5250"/>
                    <a:pt x="60" y="5536"/>
                  </a:cubicBezTo>
                  <a:cubicBezTo>
                    <a:pt x="155" y="6000"/>
                    <a:pt x="572" y="6309"/>
                    <a:pt x="1012" y="6309"/>
                  </a:cubicBezTo>
                  <a:lnTo>
                    <a:pt x="6858" y="6298"/>
                  </a:lnTo>
                  <a:lnTo>
                    <a:pt x="6715" y="6440"/>
                  </a:lnTo>
                  <a:cubicBezTo>
                    <a:pt x="6287" y="6881"/>
                    <a:pt x="6596" y="7619"/>
                    <a:pt x="7203" y="7619"/>
                  </a:cubicBezTo>
                  <a:cubicBezTo>
                    <a:pt x="7382" y="7619"/>
                    <a:pt x="7561" y="7548"/>
                    <a:pt x="7703" y="7417"/>
                  </a:cubicBezTo>
                  <a:lnTo>
                    <a:pt x="9275" y="5833"/>
                  </a:lnTo>
                  <a:cubicBezTo>
                    <a:pt x="9573" y="5536"/>
                    <a:pt x="9573" y="5071"/>
                    <a:pt x="9275" y="4774"/>
                  </a:cubicBezTo>
                  <a:lnTo>
                    <a:pt x="7703" y="3202"/>
                  </a:lnTo>
                  <a:cubicBezTo>
                    <a:pt x="7561" y="3071"/>
                    <a:pt x="7382" y="2988"/>
                    <a:pt x="7203" y="2988"/>
                  </a:cubicBezTo>
                  <a:cubicBezTo>
                    <a:pt x="6584" y="2988"/>
                    <a:pt x="6287" y="3738"/>
                    <a:pt x="6715" y="4166"/>
                  </a:cubicBezTo>
                  <a:lnTo>
                    <a:pt x="6870" y="4321"/>
                  </a:lnTo>
                  <a:lnTo>
                    <a:pt x="2679" y="4321"/>
                  </a:lnTo>
                  <a:lnTo>
                    <a:pt x="4286" y="1487"/>
                  </a:lnTo>
                  <a:cubicBezTo>
                    <a:pt x="4524" y="1083"/>
                    <a:pt x="4453" y="571"/>
                    <a:pt x="4108" y="249"/>
                  </a:cubicBezTo>
                  <a:cubicBezTo>
                    <a:pt x="3918" y="79"/>
                    <a:pt x="3691" y="0"/>
                    <a:pt x="3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1411094" y="3226317"/>
              <a:ext cx="215389" cy="248428"/>
            </a:xfrm>
            <a:custGeom>
              <a:avLst/>
              <a:gdLst/>
              <a:ahLst/>
              <a:cxnLst/>
              <a:rect l="l" t="t" r="r" b="b"/>
              <a:pathLst>
                <a:path w="6943" h="8008" extrusionOk="0">
                  <a:moveTo>
                    <a:pt x="2306" y="0"/>
                  </a:moveTo>
                  <a:cubicBezTo>
                    <a:pt x="1984" y="0"/>
                    <a:pt x="1685" y="221"/>
                    <a:pt x="1596" y="555"/>
                  </a:cubicBezTo>
                  <a:lnTo>
                    <a:pt x="1013" y="2710"/>
                  </a:lnTo>
                  <a:cubicBezTo>
                    <a:pt x="965" y="2888"/>
                    <a:pt x="1001" y="3067"/>
                    <a:pt x="1084" y="3234"/>
                  </a:cubicBezTo>
                  <a:cubicBezTo>
                    <a:pt x="1215" y="3469"/>
                    <a:pt x="1445" y="3581"/>
                    <a:pt x="1676" y="3581"/>
                  </a:cubicBezTo>
                  <a:cubicBezTo>
                    <a:pt x="1970" y="3581"/>
                    <a:pt x="2265" y="3400"/>
                    <a:pt x="2358" y="3067"/>
                  </a:cubicBezTo>
                  <a:lnTo>
                    <a:pt x="2418" y="2864"/>
                  </a:lnTo>
                  <a:lnTo>
                    <a:pt x="4239" y="6055"/>
                  </a:lnTo>
                  <a:lnTo>
                    <a:pt x="1048" y="6055"/>
                  </a:lnTo>
                  <a:cubicBezTo>
                    <a:pt x="525" y="6055"/>
                    <a:pt x="48" y="6460"/>
                    <a:pt x="36" y="6984"/>
                  </a:cubicBezTo>
                  <a:cubicBezTo>
                    <a:pt x="1" y="7544"/>
                    <a:pt x="453" y="8008"/>
                    <a:pt x="1001" y="8008"/>
                  </a:cubicBezTo>
                  <a:lnTo>
                    <a:pt x="5942" y="8008"/>
                  </a:lnTo>
                  <a:cubicBezTo>
                    <a:pt x="6382" y="8008"/>
                    <a:pt x="6787" y="7698"/>
                    <a:pt x="6894" y="7222"/>
                  </a:cubicBezTo>
                  <a:cubicBezTo>
                    <a:pt x="6942" y="6984"/>
                    <a:pt x="6883" y="6734"/>
                    <a:pt x="6763" y="6520"/>
                  </a:cubicBezTo>
                  <a:lnTo>
                    <a:pt x="4096" y="1888"/>
                  </a:lnTo>
                  <a:lnTo>
                    <a:pt x="4299" y="1948"/>
                  </a:lnTo>
                  <a:cubicBezTo>
                    <a:pt x="4364" y="1966"/>
                    <a:pt x="4429" y="1974"/>
                    <a:pt x="4491" y="1974"/>
                  </a:cubicBezTo>
                  <a:cubicBezTo>
                    <a:pt x="4997" y="1974"/>
                    <a:pt x="5372" y="1413"/>
                    <a:pt x="5097" y="936"/>
                  </a:cubicBezTo>
                  <a:cubicBezTo>
                    <a:pt x="5001" y="781"/>
                    <a:pt x="4858" y="650"/>
                    <a:pt x="4680" y="614"/>
                  </a:cubicBezTo>
                  <a:lnTo>
                    <a:pt x="2513" y="31"/>
                  </a:lnTo>
                  <a:cubicBezTo>
                    <a:pt x="2444" y="10"/>
                    <a:pt x="2375" y="0"/>
                    <a:pt x="2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1567696" y="4080491"/>
              <a:ext cx="174005" cy="62076"/>
            </a:xfrm>
            <a:custGeom>
              <a:avLst/>
              <a:gdLst/>
              <a:ahLst/>
              <a:cxnLst/>
              <a:rect l="l" t="t" r="r" b="b"/>
              <a:pathLst>
                <a:path w="5609" h="2001" extrusionOk="0">
                  <a:moveTo>
                    <a:pt x="1" y="0"/>
                  </a:moveTo>
                  <a:lnTo>
                    <a:pt x="1" y="2000"/>
                  </a:lnTo>
                  <a:lnTo>
                    <a:pt x="5609" y="2000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254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981898" y="4080491"/>
              <a:ext cx="174005" cy="62076"/>
            </a:xfrm>
            <a:custGeom>
              <a:avLst/>
              <a:gdLst/>
              <a:ahLst/>
              <a:cxnLst/>
              <a:rect l="l" t="t" r="r" b="b"/>
              <a:pathLst>
                <a:path w="5609" h="2001" extrusionOk="0">
                  <a:moveTo>
                    <a:pt x="1" y="0"/>
                  </a:moveTo>
                  <a:lnTo>
                    <a:pt x="1" y="2000"/>
                  </a:lnTo>
                  <a:lnTo>
                    <a:pt x="5608" y="2000"/>
                  </a:lnTo>
                  <a:lnTo>
                    <a:pt x="5608" y="0"/>
                  </a:lnTo>
                  <a:close/>
                </a:path>
              </a:pathLst>
            </a:custGeom>
            <a:solidFill>
              <a:srgbClr val="254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1145170" y="2244765"/>
              <a:ext cx="62448" cy="50256"/>
            </a:xfrm>
            <a:custGeom>
              <a:avLst/>
              <a:gdLst/>
              <a:ahLst/>
              <a:cxnLst/>
              <a:rect l="l" t="t" r="r" b="b"/>
              <a:pathLst>
                <a:path w="2013" h="1620" extrusionOk="0">
                  <a:moveTo>
                    <a:pt x="1358" y="0"/>
                  </a:moveTo>
                  <a:lnTo>
                    <a:pt x="0" y="655"/>
                  </a:lnTo>
                  <a:lnTo>
                    <a:pt x="667" y="1619"/>
                  </a:lnTo>
                  <a:lnTo>
                    <a:pt x="2012" y="65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41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2039021" y="1859869"/>
              <a:ext cx="274456" cy="388991"/>
            </a:xfrm>
            <a:custGeom>
              <a:avLst/>
              <a:gdLst/>
              <a:ahLst/>
              <a:cxnLst/>
              <a:rect l="l" t="t" r="r" b="b"/>
              <a:pathLst>
                <a:path w="8847" h="12539" extrusionOk="0">
                  <a:moveTo>
                    <a:pt x="1536" y="1"/>
                  </a:moveTo>
                  <a:cubicBezTo>
                    <a:pt x="1536" y="1"/>
                    <a:pt x="0" y="3299"/>
                    <a:pt x="48" y="4466"/>
                  </a:cubicBezTo>
                  <a:cubicBezTo>
                    <a:pt x="107" y="5609"/>
                    <a:pt x="1536" y="12538"/>
                    <a:pt x="1536" y="12538"/>
                  </a:cubicBezTo>
                  <a:lnTo>
                    <a:pt x="8847" y="10597"/>
                  </a:lnTo>
                  <a:cubicBezTo>
                    <a:pt x="8847" y="10597"/>
                    <a:pt x="6406" y="3239"/>
                    <a:pt x="5715" y="1870"/>
                  </a:cubicBezTo>
                  <a:cubicBezTo>
                    <a:pt x="5037" y="501"/>
                    <a:pt x="1536" y="1"/>
                    <a:pt x="1536" y="1"/>
                  </a:cubicBezTo>
                  <a:close/>
                </a:path>
              </a:pathLst>
            </a:custGeom>
            <a:solidFill>
              <a:srgbClr val="63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2013520" y="1889806"/>
              <a:ext cx="299957" cy="368268"/>
            </a:xfrm>
            <a:custGeom>
              <a:avLst/>
              <a:gdLst/>
              <a:ahLst/>
              <a:cxnLst/>
              <a:rect l="l" t="t" r="r" b="b"/>
              <a:pathLst>
                <a:path w="9669" h="11871" extrusionOk="0">
                  <a:moveTo>
                    <a:pt x="2704" y="0"/>
                  </a:moveTo>
                  <a:cubicBezTo>
                    <a:pt x="2703" y="0"/>
                    <a:pt x="417" y="1786"/>
                    <a:pt x="215" y="2822"/>
                  </a:cubicBezTo>
                  <a:cubicBezTo>
                    <a:pt x="1" y="3870"/>
                    <a:pt x="2227" y="11871"/>
                    <a:pt x="2227" y="11871"/>
                  </a:cubicBezTo>
                  <a:lnTo>
                    <a:pt x="9669" y="9632"/>
                  </a:lnTo>
                  <a:lnTo>
                    <a:pt x="2799" y="10847"/>
                  </a:lnTo>
                  <a:cubicBezTo>
                    <a:pt x="2799" y="10847"/>
                    <a:pt x="977" y="3679"/>
                    <a:pt x="870" y="3203"/>
                  </a:cubicBezTo>
                  <a:cubicBezTo>
                    <a:pt x="763" y="2727"/>
                    <a:pt x="2703" y="1"/>
                    <a:pt x="2704" y="0"/>
                  </a:cubicBezTo>
                  <a:close/>
                </a:path>
              </a:pathLst>
            </a:custGeom>
            <a:solidFill>
              <a:srgbClr val="3BA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1939283" y="2198231"/>
              <a:ext cx="404471" cy="268903"/>
            </a:xfrm>
            <a:custGeom>
              <a:avLst/>
              <a:gdLst/>
              <a:ahLst/>
              <a:cxnLst/>
              <a:rect l="l" t="t" r="r" b="b"/>
              <a:pathLst>
                <a:path w="13038" h="8668" extrusionOk="0">
                  <a:moveTo>
                    <a:pt x="10907" y="0"/>
                  </a:moveTo>
                  <a:lnTo>
                    <a:pt x="6382" y="1203"/>
                  </a:lnTo>
                  <a:lnTo>
                    <a:pt x="7097" y="3393"/>
                  </a:lnTo>
                  <a:lnTo>
                    <a:pt x="1" y="5715"/>
                  </a:lnTo>
                  <a:lnTo>
                    <a:pt x="548" y="8668"/>
                  </a:lnTo>
                  <a:cubicBezTo>
                    <a:pt x="548" y="8668"/>
                    <a:pt x="12431" y="7203"/>
                    <a:pt x="12728" y="6441"/>
                  </a:cubicBezTo>
                  <a:cubicBezTo>
                    <a:pt x="13038" y="5679"/>
                    <a:pt x="10907" y="0"/>
                    <a:pt x="10907" y="0"/>
                  </a:cubicBezTo>
                  <a:close/>
                </a:path>
              </a:pathLst>
            </a:custGeom>
            <a:solidFill>
              <a:srgbClr val="41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1684434" y="2333521"/>
              <a:ext cx="294031" cy="226247"/>
            </a:xfrm>
            <a:custGeom>
              <a:avLst/>
              <a:gdLst/>
              <a:ahLst/>
              <a:cxnLst/>
              <a:rect l="l" t="t" r="r" b="b"/>
              <a:pathLst>
                <a:path w="9478" h="7293" extrusionOk="0">
                  <a:moveTo>
                    <a:pt x="2917" y="0"/>
                  </a:moveTo>
                  <a:cubicBezTo>
                    <a:pt x="2722" y="0"/>
                    <a:pt x="2531" y="45"/>
                    <a:pt x="2382" y="163"/>
                  </a:cubicBezTo>
                  <a:cubicBezTo>
                    <a:pt x="2358" y="175"/>
                    <a:pt x="2322" y="211"/>
                    <a:pt x="2322" y="235"/>
                  </a:cubicBezTo>
                  <a:cubicBezTo>
                    <a:pt x="2298" y="294"/>
                    <a:pt x="2334" y="366"/>
                    <a:pt x="2382" y="425"/>
                  </a:cubicBezTo>
                  <a:lnTo>
                    <a:pt x="2393" y="449"/>
                  </a:lnTo>
                  <a:cubicBezTo>
                    <a:pt x="2917" y="1068"/>
                    <a:pt x="3667" y="1521"/>
                    <a:pt x="4465" y="1664"/>
                  </a:cubicBezTo>
                  <a:cubicBezTo>
                    <a:pt x="4465" y="1664"/>
                    <a:pt x="0" y="4223"/>
                    <a:pt x="107" y="4521"/>
                  </a:cubicBezTo>
                  <a:cubicBezTo>
                    <a:pt x="131" y="4640"/>
                    <a:pt x="191" y="4712"/>
                    <a:pt x="250" y="4795"/>
                  </a:cubicBezTo>
                  <a:cubicBezTo>
                    <a:pt x="358" y="4890"/>
                    <a:pt x="441" y="4938"/>
                    <a:pt x="441" y="4938"/>
                  </a:cubicBezTo>
                  <a:cubicBezTo>
                    <a:pt x="441" y="4938"/>
                    <a:pt x="3623" y="3663"/>
                    <a:pt x="3883" y="3663"/>
                  </a:cubicBezTo>
                  <a:cubicBezTo>
                    <a:pt x="3887" y="3663"/>
                    <a:pt x="3891" y="3663"/>
                    <a:pt x="3894" y="3664"/>
                  </a:cubicBezTo>
                  <a:cubicBezTo>
                    <a:pt x="4013" y="3700"/>
                    <a:pt x="2727" y="4652"/>
                    <a:pt x="1953" y="5295"/>
                  </a:cubicBezTo>
                  <a:cubicBezTo>
                    <a:pt x="1631" y="5569"/>
                    <a:pt x="1417" y="5771"/>
                    <a:pt x="1393" y="5866"/>
                  </a:cubicBezTo>
                  <a:cubicBezTo>
                    <a:pt x="1381" y="5950"/>
                    <a:pt x="1429" y="6045"/>
                    <a:pt x="1512" y="6140"/>
                  </a:cubicBezTo>
                  <a:cubicBezTo>
                    <a:pt x="1596" y="6236"/>
                    <a:pt x="1691" y="6319"/>
                    <a:pt x="1798" y="6390"/>
                  </a:cubicBezTo>
                  <a:cubicBezTo>
                    <a:pt x="1965" y="6533"/>
                    <a:pt x="2132" y="6617"/>
                    <a:pt x="2132" y="6617"/>
                  </a:cubicBezTo>
                  <a:cubicBezTo>
                    <a:pt x="2132" y="6617"/>
                    <a:pt x="2143" y="6664"/>
                    <a:pt x="2167" y="6724"/>
                  </a:cubicBezTo>
                  <a:cubicBezTo>
                    <a:pt x="2215" y="6795"/>
                    <a:pt x="2274" y="6926"/>
                    <a:pt x="2370" y="7045"/>
                  </a:cubicBezTo>
                  <a:cubicBezTo>
                    <a:pt x="2405" y="7129"/>
                    <a:pt x="2465" y="7212"/>
                    <a:pt x="2524" y="7271"/>
                  </a:cubicBezTo>
                  <a:cubicBezTo>
                    <a:pt x="2537" y="7286"/>
                    <a:pt x="2564" y="7293"/>
                    <a:pt x="2603" y="7293"/>
                  </a:cubicBezTo>
                  <a:cubicBezTo>
                    <a:pt x="3245" y="7293"/>
                    <a:pt x="7258" y="5475"/>
                    <a:pt x="7561" y="5104"/>
                  </a:cubicBezTo>
                  <a:lnTo>
                    <a:pt x="7930" y="4473"/>
                  </a:lnTo>
                  <a:lnTo>
                    <a:pt x="9478" y="3819"/>
                  </a:lnTo>
                  <a:lnTo>
                    <a:pt x="8489" y="1473"/>
                  </a:lnTo>
                  <a:cubicBezTo>
                    <a:pt x="8108" y="1592"/>
                    <a:pt x="7632" y="1759"/>
                    <a:pt x="7632" y="1759"/>
                  </a:cubicBezTo>
                  <a:cubicBezTo>
                    <a:pt x="7632" y="1759"/>
                    <a:pt x="6646" y="425"/>
                    <a:pt x="5727" y="425"/>
                  </a:cubicBezTo>
                  <a:cubicBezTo>
                    <a:pt x="5715" y="425"/>
                    <a:pt x="5703" y="425"/>
                    <a:pt x="5692" y="425"/>
                  </a:cubicBezTo>
                  <a:cubicBezTo>
                    <a:pt x="5482" y="439"/>
                    <a:pt x="5272" y="450"/>
                    <a:pt x="5063" y="450"/>
                  </a:cubicBezTo>
                  <a:cubicBezTo>
                    <a:pt x="4716" y="450"/>
                    <a:pt x="4371" y="418"/>
                    <a:pt x="4037" y="306"/>
                  </a:cubicBezTo>
                  <a:cubicBezTo>
                    <a:pt x="3763" y="223"/>
                    <a:pt x="3501" y="92"/>
                    <a:pt x="3215" y="32"/>
                  </a:cubicBezTo>
                  <a:cubicBezTo>
                    <a:pt x="3118" y="12"/>
                    <a:pt x="3017" y="0"/>
                    <a:pt x="2917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1731712" y="2487795"/>
              <a:ext cx="63937" cy="44362"/>
            </a:xfrm>
            <a:custGeom>
              <a:avLst/>
              <a:gdLst/>
              <a:ahLst/>
              <a:cxnLst/>
              <a:rect l="l" t="t" r="r" b="b"/>
              <a:pathLst>
                <a:path w="2061" h="1430" extrusionOk="0">
                  <a:moveTo>
                    <a:pt x="2060" y="0"/>
                  </a:moveTo>
                  <a:cubicBezTo>
                    <a:pt x="2036" y="12"/>
                    <a:pt x="1846" y="96"/>
                    <a:pt x="1548" y="262"/>
                  </a:cubicBezTo>
                  <a:cubicBezTo>
                    <a:pt x="1215" y="429"/>
                    <a:pt x="786" y="667"/>
                    <a:pt x="322" y="965"/>
                  </a:cubicBezTo>
                  <a:cubicBezTo>
                    <a:pt x="203" y="1036"/>
                    <a:pt x="96" y="1096"/>
                    <a:pt x="0" y="1167"/>
                  </a:cubicBezTo>
                  <a:cubicBezTo>
                    <a:pt x="72" y="1263"/>
                    <a:pt x="179" y="1346"/>
                    <a:pt x="274" y="1429"/>
                  </a:cubicBezTo>
                  <a:cubicBezTo>
                    <a:pt x="358" y="1382"/>
                    <a:pt x="441" y="1334"/>
                    <a:pt x="512" y="1274"/>
                  </a:cubicBezTo>
                  <a:cubicBezTo>
                    <a:pt x="989" y="977"/>
                    <a:pt x="1381" y="667"/>
                    <a:pt x="1643" y="417"/>
                  </a:cubicBezTo>
                  <a:cubicBezTo>
                    <a:pt x="1905" y="179"/>
                    <a:pt x="2048" y="12"/>
                    <a:pt x="2060" y="0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1752032" y="2521765"/>
              <a:ext cx="46937" cy="30712"/>
            </a:xfrm>
            <a:custGeom>
              <a:avLst/>
              <a:gdLst/>
              <a:ahLst/>
              <a:cxnLst/>
              <a:rect l="l" t="t" r="r" b="b"/>
              <a:pathLst>
                <a:path w="1513" h="990" extrusionOk="0">
                  <a:moveTo>
                    <a:pt x="1512" y="1"/>
                  </a:moveTo>
                  <a:cubicBezTo>
                    <a:pt x="1465" y="13"/>
                    <a:pt x="774" y="227"/>
                    <a:pt x="0" y="656"/>
                  </a:cubicBezTo>
                  <a:cubicBezTo>
                    <a:pt x="36" y="751"/>
                    <a:pt x="95" y="870"/>
                    <a:pt x="191" y="989"/>
                  </a:cubicBezTo>
                  <a:cubicBezTo>
                    <a:pt x="953" y="537"/>
                    <a:pt x="1488" y="37"/>
                    <a:pt x="1512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1755723" y="2333521"/>
              <a:ext cx="199847" cy="72003"/>
            </a:xfrm>
            <a:custGeom>
              <a:avLst/>
              <a:gdLst/>
              <a:ahLst/>
              <a:cxnLst/>
              <a:rect l="l" t="t" r="r" b="b"/>
              <a:pathLst>
                <a:path w="6442" h="2321" extrusionOk="0">
                  <a:moveTo>
                    <a:pt x="619" y="0"/>
                  </a:moveTo>
                  <a:cubicBezTo>
                    <a:pt x="424" y="0"/>
                    <a:pt x="233" y="45"/>
                    <a:pt x="84" y="163"/>
                  </a:cubicBezTo>
                  <a:cubicBezTo>
                    <a:pt x="60" y="175"/>
                    <a:pt x="24" y="211"/>
                    <a:pt x="24" y="235"/>
                  </a:cubicBezTo>
                  <a:cubicBezTo>
                    <a:pt x="0" y="294"/>
                    <a:pt x="36" y="366"/>
                    <a:pt x="84" y="425"/>
                  </a:cubicBezTo>
                  <a:cubicBezTo>
                    <a:pt x="143" y="413"/>
                    <a:pt x="203" y="413"/>
                    <a:pt x="262" y="401"/>
                  </a:cubicBezTo>
                  <a:cubicBezTo>
                    <a:pt x="315" y="395"/>
                    <a:pt x="368" y="392"/>
                    <a:pt x="420" y="392"/>
                  </a:cubicBezTo>
                  <a:cubicBezTo>
                    <a:pt x="851" y="392"/>
                    <a:pt x="1266" y="592"/>
                    <a:pt x="1691" y="687"/>
                  </a:cubicBezTo>
                  <a:cubicBezTo>
                    <a:pt x="2346" y="818"/>
                    <a:pt x="3060" y="723"/>
                    <a:pt x="3679" y="997"/>
                  </a:cubicBezTo>
                  <a:cubicBezTo>
                    <a:pt x="4203" y="1223"/>
                    <a:pt x="4596" y="1664"/>
                    <a:pt x="5013" y="2056"/>
                  </a:cubicBezTo>
                  <a:cubicBezTo>
                    <a:pt x="5132" y="2176"/>
                    <a:pt x="5275" y="2306"/>
                    <a:pt x="5453" y="2318"/>
                  </a:cubicBezTo>
                  <a:cubicBezTo>
                    <a:pt x="5474" y="2320"/>
                    <a:pt x="5494" y="2321"/>
                    <a:pt x="5513" y="2321"/>
                  </a:cubicBezTo>
                  <a:cubicBezTo>
                    <a:pt x="5643" y="2321"/>
                    <a:pt x="5756" y="2288"/>
                    <a:pt x="5870" y="2247"/>
                  </a:cubicBezTo>
                  <a:cubicBezTo>
                    <a:pt x="6061" y="2187"/>
                    <a:pt x="6239" y="2116"/>
                    <a:pt x="6442" y="2033"/>
                  </a:cubicBezTo>
                  <a:lnTo>
                    <a:pt x="6191" y="1473"/>
                  </a:lnTo>
                  <a:cubicBezTo>
                    <a:pt x="5810" y="1592"/>
                    <a:pt x="5334" y="1759"/>
                    <a:pt x="5334" y="1759"/>
                  </a:cubicBezTo>
                  <a:cubicBezTo>
                    <a:pt x="5334" y="1759"/>
                    <a:pt x="4348" y="425"/>
                    <a:pt x="3429" y="425"/>
                  </a:cubicBezTo>
                  <a:cubicBezTo>
                    <a:pt x="3417" y="425"/>
                    <a:pt x="3405" y="425"/>
                    <a:pt x="3394" y="425"/>
                  </a:cubicBezTo>
                  <a:cubicBezTo>
                    <a:pt x="3184" y="439"/>
                    <a:pt x="2974" y="450"/>
                    <a:pt x="2765" y="450"/>
                  </a:cubicBezTo>
                  <a:cubicBezTo>
                    <a:pt x="2418" y="450"/>
                    <a:pt x="2073" y="418"/>
                    <a:pt x="1739" y="306"/>
                  </a:cubicBezTo>
                  <a:cubicBezTo>
                    <a:pt x="1453" y="223"/>
                    <a:pt x="1203" y="92"/>
                    <a:pt x="917" y="32"/>
                  </a:cubicBezTo>
                  <a:cubicBezTo>
                    <a:pt x="820" y="12"/>
                    <a:pt x="719" y="0"/>
                    <a:pt x="619" y="0"/>
                  </a:cubicBezTo>
                  <a:close/>
                </a:path>
              </a:pathLst>
            </a:custGeom>
            <a:solidFill>
              <a:srgbClr val="FFB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5" name="Google Shape;3085;p54"/>
          <p:cNvGrpSpPr/>
          <p:nvPr/>
        </p:nvGrpSpPr>
        <p:grpSpPr>
          <a:xfrm>
            <a:off x="6519383" y="1549055"/>
            <a:ext cx="1911451" cy="2703580"/>
            <a:chOff x="6519383" y="1549055"/>
            <a:chExt cx="1911451" cy="2703580"/>
          </a:xfrm>
        </p:grpSpPr>
        <p:sp>
          <p:nvSpPr>
            <p:cNvPr id="3086" name="Google Shape;3086;p54"/>
            <p:cNvSpPr/>
            <p:nvPr/>
          </p:nvSpPr>
          <p:spPr>
            <a:xfrm>
              <a:off x="6519383" y="4054990"/>
              <a:ext cx="1911451" cy="197644"/>
            </a:xfrm>
            <a:custGeom>
              <a:avLst/>
              <a:gdLst/>
              <a:ahLst/>
              <a:cxnLst/>
              <a:rect l="l" t="t" r="r" b="b"/>
              <a:pathLst>
                <a:path w="61615" h="6371" extrusionOk="0">
                  <a:moveTo>
                    <a:pt x="30814" y="1"/>
                  </a:moveTo>
                  <a:cubicBezTo>
                    <a:pt x="13799" y="1"/>
                    <a:pt x="0" y="3191"/>
                    <a:pt x="0" y="3191"/>
                  </a:cubicBezTo>
                  <a:cubicBezTo>
                    <a:pt x="0" y="3191"/>
                    <a:pt x="13799" y="6370"/>
                    <a:pt x="30814" y="6370"/>
                  </a:cubicBezTo>
                  <a:cubicBezTo>
                    <a:pt x="47816" y="6370"/>
                    <a:pt x="61615" y="3191"/>
                    <a:pt x="61615" y="3191"/>
                  </a:cubicBezTo>
                  <a:cubicBezTo>
                    <a:pt x="61615" y="3191"/>
                    <a:pt x="47816" y="1"/>
                    <a:pt x="30814" y="1"/>
                  </a:cubicBezTo>
                  <a:close/>
                </a:path>
              </a:pathLst>
            </a:custGeom>
            <a:solidFill>
              <a:srgbClr val="A6D165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6723635" y="1595433"/>
              <a:ext cx="429600" cy="654109"/>
            </a:xfrm>
            <a:custGeom>
              <a:avLst/>
              <a:gdLst/>
              <a:ahLst/>
              <a:cxnLst/>
              <a:rect l="l" t="t" r="r" b="b"/>
              <a:pathLst>
                <a:path w="13848" h="21085" extrusionOk="0">
                  <a:moveTo>
                    <a:pt x="6640" y="0"/>
                  </a:moveTo>
                  <a:cubicBezTo>
                    <a:pt x="5891" y="0"/>
                    <a:pt x="5113" y="153"/>
                    <a:pt x="4418" y="441"/>
                  </a:cubicBezTo>
                  <a:cubicBezTo>
                    <a:pt x="3846" y="679"/>
                    <a:pt x="3346" y="988"/>
                    <a:pt x="2929" y="1369"/>
                  </a:cubicBezTo>
                  <a:cubicBezTo>
                    <a:pt x="1881" y="2369"/>
                    <a:pt x="1500" y="3834"/>
                    <a:pt x="1143" y="5167"/>
                  </a:cubicBezTo>
                  <a:cubicBezTo>
                    <a:pt x="608" y="7144"/>
                    <a:pt x="310" y="9180"/>
                    <a:pt x="143" y="11216"/>
                  </a:cubicBezTo>
                  <a:cubicBezTo>
                    <a:pt x="119" y="11716"/>
                    <a:pt x="84" y="12216"/>
                    <a:pt x="60" y="12716"/>
                  </a:cubicBezTo>
                  <a:cubicBezTo>
                    <a:pt x="0" y="13799"/>
                    <a:pt x="0" y="14907"/>
                    <a:pt x="12" y="15990"/>
                  </a:cubicBezTo>
                  <a:cubicBezTo>
                    <a:pt x="24" y="17276"/>
                    <a:pt x="131" y="18669"/>
                    <a:pt x="977" y="19633"/>
                  </a:cubicBezTo>
                  <a:cubicBezTo>
                    <a:pt x="1786" y="20562"/>
                    <a:pt x="3072" y="20860"/>
                    <a:pt x="4287" y="20991"/>
                  </a:cubicBezTo>
                  <a:cubicBezTo>
                    <a:pt x="4866" y="21054"/>
                    <a:pt x="5449" y="21085"/>
                    <a:pt x="6033" y="21085"/>
                  </a:cubicBezTo>
                  <a:cubicBezTo>
                    <a:pt x="7440" y="21085"/>
                    <a:pt x="8849" y="20904"/>
                    <a:pt x="10204" y="20550"/>
                  </a:cubicBezTo>
                  <a:cubicBezTo>
                    <a:pt x="11621" y="20169"/>
                    <a:pt x="13133" y="19479"/>
                    <a:pt x="13609" y="18109"/>
                  </a:cubicBezTo>
                  <a:cubicBezTo>
                    <a:pt x="13847" y="17419"/>
                    <a:pt x="13788" y="16681"/>
                    <a:pt x="13716" y="15990"/>
                  </a:cubicBezTo>
                  <a:cubicBezTo>
                    <a:pt x="13466" y="13252"/>
                    <a:pt x="13109" y="10513"/>
                    <a:pt x="12657" y="7787"/>
                  </a:cubicBezTo>
                  <a:cubicBezTo>
                    <a:pt x="12407" y="6251"/>
                    <a:pt x="12121" y="4727"/>
                    <a:pt x="11442" y="3334"/>
                  </a:cubicBezTo>
                  <a:cubicBezTo>
                    <a:pt x="11418" y="3298"/>
                    <a:pt x="11406" y="3250"/>
                    <a:pt x="11383" y="3203"/>
                  </a:cubicBezTo>
                  <a:cubicBezTo>
                    <a:pt x="11145" y="2727"/>
                    <a:pt x="10847" y="2286"/>
                    <a:pt x="10502" y="1881"/>
                  </a:cubicBezTo>
                  <a:cubicBezTo>
                    <a:pt x="9799" y="1060"/>
                    <a:pt x="8906" y="405"/>
                    <a:pt x="7882" y="155"/>
                  </a:cubicBezTo>
                  <a:cubicBezTo>
                    <a:pt x="7491" y="51"/>
                    <a:pt x="7071" y="0"/>
                    <a:pt x="6640" y="0"/>
                  </a:cubicBezTo>
                  <a:close/>
                </a:path>
              </a:pathLst>
            </a:custGeom>
            <a:solidFill>
              <a:srgbClr val="3F0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6645335" y="3843727"/>
              <a:ext cx="331351" cy="257083"/>
            </a:xfrm>
            <a:custGeom>
              <a:avLst/>
              <a:gdLst/>
              <a:ahLst/>
              <a:cxnLst/>
              <a:rect l="l" t="t" r="r" b="b"/>
              <a:pathLst>
                <a:path w="10681" h="8287" extrusionOk="0">
                  <a:moveTo>
                    <a:pt x="2322" y="0"/>
                  </a:moveTo>
                  <a:cubicBezTo>
                    <a:pt x="1512" y="1084"/>
                    <a:pt x="274" y="3322"/>
                    <a:pt x="0" y="3775"/>
                  </a:cubicBezTo>
                  <a:lnTo>
                    <a:pt x="10621" y="8287"/>
                  </a:lnTo>
                  <a:cubicBezTo>
                    <a:pt x="10680" y="8096"/>
                    <a:pt x="10680" y="7846"/>
                    <a:pt x="10501" y="7632"/>
                  </a:cubicBezTo>
                  <a:cubicBezTo>
                    <a:pt x="9966" y="7025"/>
                    <a:pt x="7894" y="4941"/>
                    <a:pt x="7465" y="4108"/>
                  </a:cubicBezTo>
                  <a:cubicBezTo>
                    <a:pt x="7132" y="3453"/>
                    <a:pt x="7084" y="2334"/>
                    <a:pt x="7072" y="1870"/>
                  </a:cubicBezTo>
                  <a:lnTo>
                    <a:pt x="2322" y="0"/>
                  </a:ln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6631654" y="3959689"/>
              <a:ext cx="343171" cy="173633"/>
            </a:xfrm>
            <a:custGeom>
              <a:avLst/>
              <a:gdLst/>
              <a:ahLst/>
              <a:cxnLst/>
              <a:rect l="l" t="t" r="r" b="b"/>
              <a:pathLst>
                <a:path w="11062" h="5597" extrusionOk="0">
                  <a:moveTo>
                    <a:pt x="465" y="1"/>
                  </a:moveTo>
                  <a:lnTo>
                    <a:pt x="1" y="1072"/>
                  </a:lnTo>
                  <a:lnTo>
                    <a:pt x="10597" y="5597"/>
                  </a:lnTo>
                  <a:lnTo>
                    <a:pt x="11062" y="452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6838140" y="3958014"/>
              <a:ext cx="65023" cy="24477"/>
            </a:xfrm>
            <a:custGeom>
              <a:avLst/>
              <a:gdLst/>
              <a:ahLst/>
              <a:cxnLst/>
              <a:rect l="l" t="t" r="r" b="b"/>
              <a:pathLst>
                <a:path w="2096" h="789" extrusionOk="0">
                  <a:moveTo>
                    <a:pt x="1353" y="0"/>
                  </a:moveTo>
                  <a:cubicBezTo>
                    <a:pt x="969" y="0"/>
                    <a:pt x="536" y="101"/>
                    <a:pt x="238" y="317"/>
                  </a:cubicBezTo>
                  <a:cubicBezTo>
                    <a:pt x="215" y="329"/>
                    <a:pt x="203" y="329"/>
                    <a:pt x="191" y="352"/>
                  </a:cubicBezTo>
                  <a:cubicBezTo>
                    <a:pt x="95" y="424"/>
                    <a:pt x="0" y="543"/>
                    <a:pt x="95" y="662"/>
                  </a:cubicBezTo>
                  <a:cubicBezTo>
                    <a:pt x="143" y="722"/>
                    <a:pt x="238" y="733"/>
                    <a:pt x="298" y="745"/>
                  </a:cubicBezTo>
                  <a:cubicBezTo>
                    <a:pt x="432" y="777"/>
                    <a:pt x="566" y="789"/>
                    <a:pt x="700" y="789"/>
                  </a:cubicBezTo>
                  <a:cubicBezTo>
                    <a:pt x="816" y="789"/>
                    <a:pt x="932" y="780"/>
                    <a:pt x="1048" y="769"/>
                  </a:cubicBezTo>
                  <a:cubicBezTo>
                    <a:pt x="1322" y="733"/>
                    <a:pt x="1619" y="710"/>
                    <a:pt x="1858" y="543"/>
                  </a:cubicBezTo>
                  <a:cubicBezTo>
                    <a:pt x="2096" y="376"/>
                    <a:pt x="1989" y="79"/>
                    <a:pt x="1703" y="31"/>
                  </a:cubicBezTo>
                  <a:cubicBezTo>
                    <a:pt x="1595" y="11"/>
                    <a:pt x="1477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6855109" y="3986275"/>
              <a:ext cx="65054" cy="24477"/>
            </a:xfrm>
            <a:custGeom>
              <a:avLst/>
              <a:gdLst/>
              <a:ahLst/>
              <a:cxnLst/>
              <a:rect l="l" t="t" r="r" b="b"/>
              <a:pathLst>
                <a:path w="2097" h="789" extrusionOk="0">
                  <a:moveTo>
                    <a:pt x="1348" y="1"/>
                  </a:moveTo>
                  <a:cubicBezTo>
                    <a:pt x="965" y="1"/>
                    <a:pt x="542" y="106"/>
                    <a:pt x="239" y="311"/>
                  </a:cubicBezTo>
                  <a:cubicBezTo>
                    <a:pt x="227" y="334"/>
                    <a:pt x="203" y="334"/>
                    <a:pt x="191" y="346"/>
                  </a:cubicBezTo>
                  <a:cubicBezTo>
                    <a:pt x="108" y="418"/>
                    <a:pt x="1" y="537"/>
                    <a:pt x="108" y="656"/>
                  </a:cubicBezTo>
                  <a:cubicBezTo>
                    <a:pt x="144" y="715"/>
                    <a:pt x="239" y="727"/>
                    <a:pt x="299" y="751"/>
                  </a:cubicBezTo>
                  <a:cubicBezTo>
                    <a:pt x="415" y="779"/>
                    <a:pt x="531" y="788"/>
                    <a:pt x="649" y="788"/>
                  </a:cubicBezTo>
                  <a:cubicBezTo>
                    <a:pt x="784" y="788"/>
                    <a:pt x="921" y="776"/>
                    <a:pt x="1061" y="763"/>
                  </a:cubicBezTo>
                  <a:cubicBezTo>
                    <a:pt x="1323" y="727"/>
                    <a:pt x="1620" y="704"/>
                    <a:pt x="1858" y="537"/>
                  </a:cubicBezTo>
                  <a:cubicBezTo>
                    <a:pt x="2096" y="370"/>
                    <a:pt x="1989" y="72"/>
                    <a:pt x="1715" y="37"/>
                  </a:cubicBezTo>
                  <a:cubicBezTo>
                    <a:pt x="1601" y="13"/>
                    <a:pt x="1477" y="1"/>
                    <a:pt x="1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6880609" y="4010814"/>
              <a:ext cx="65023" cy="24818"/>
            </a:xfrm>
            <a:custGeom>
              <a:avLst/>
              <a:gdLst/>
              <a:ahLst/>
              <a:cxnLst/>
              <a:rect l="l" t="t" r="r" b="b"/>
              <a:pathLst>
                <a:path w="2096" h="800" extrusionOk="0">
                  <a:moveTo>
                    <a:pt x="1321" y="1"/>
                  </a:moveTo>
                  <a:cubicBezTo>
                    <a:pt x="945" y="1"/>
                    <a:pt x="527" y="110"/>
                    <a:pt x="239" y="329"/>
                  </a:cubicBezTo>
                  <a:cubicBezTo>
                    <a:pt x="215" y="341"/>
                    <a:pt x="203" y="341"/>
                    <a:pt x="191" y="353"/>
                  </a:cubicBezTo>
                  <a:cubicBezTo>
                    <a:pt x="96" y="436"/>
                    <a:pt x="0" y="555"/>
                    <a:pt x="96" y="675"/>
                  </a:cubicBezTo>
                  <a:cubicBezTo>
                    <a:pt x="143" y="734"/>
                    <a:pt x="239" y="746"/>
                    <a:pt x="298" y="758"/>
                  </a:cubicBezTo>
                  <a:cubicBezTo>
                    <a:pt x="423" y="788"/>
                    <a:pt x="548" y="800"/>
                    <a:pt x="673" y="800"/>
                  </a:cubicBezTo>
                  <a:cubicBezTo>
                    <a:pt x="798" y="800"/>
                    <a:pt x="923" y="788"/>
                    <a:pt x="1048" y="770"/>
                  </a:cubicBezTo>
                  <a:cubicBezTo>
                    <a:pt x="1322" y="746"/>
                    <a:pt x="1620" y="710"/>
                    <a:pt x="1858" y="555"/>
                  </a:cubicBezTo>
                  <a:cubicBezTo>
                    <a:pt x="2096" y="389"/>
                    <a:pt x="1989" y="91"/>
                    <a:pt x="1703" y="43"/>
                  </a:cubicBezTo>
                  <a:cubicBezTo>
                    <a:pt x="1586" y="15"/>
                    <a:pt x="1456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6735455" y="2714198"/>
              <a:ext cx="581393" cy="1165391"/>
            </a:xfrm>
            <a:custGeom>
              <a:avLst/>
              <a:gdLst/>
              <a:ahLst/>
              <a:cxnLst/>
              <a:rect l="l" t="t" r="r" b="b"/>
              <a:pathLst>
                <a:path w="18741" h="37566" extrusionOk="0">
                  <a:moveTo>
                    <a:pt x="6668" y="1"/>
                  </a:moveTo>
                  <a:lnTo>
                    <a:pt x="9228" y="20587"/>
                  </a:lnTo>
                  <a:lnTo>
                    <a:pt x="0" y="35291"/>
                  </a:lnTo>
                  <a:lnTo>
                    <a:pt x="4346" y="37565"/>
                  </a:lnTo>
                  <a:cubicBezTo>
                    <a:pt x="4346" y="37565"/>
                    <a:pt x="16729" y="23671"/>
                    <a:pt x="18050" y="22218"/>
                  </a:cubicBezTo>
                  <a:cubicBezTo>
                    <a:pt x="18741" y="21468"/>
                    <a:pt x="16181" y="6121"/>
                    <a:pt x="15276" y="1"/>
                  </a:cubicBezTo>
                  <a:close/>
                </a:path>
              </a:pathLst>
            </a:custGeom>
            <a:solidFill>
              <a:srgbClr val="254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6718082" y="3719606"/>
              <a:ext cx="224603" cy="181761"/>
            </a:xfrm>
            <a:custGeom>
              <a:avLst/>
              <a:gdLst/>
              <a:ahLst/>
              <a:cxnLst/>
              <a:rect l="l" t="t" r="r" b="b"/>
              <a:pathLst>
                <a:path w="7240" h="5859" extrusionOk="0">
                  <a:moveTo>
                    <a:pt x="1739" y="1"/>
                  </a:moveTo>
                  <a:lnTo>
                    <a:pt x="1" y="3966"/>
                  </a:lnTo>
                  <a:lnTo>
                    <a:pt x="4727" y="5859"/>
                  </a:lnTo>
                  <a:lnTo>
                    <a:pt x="7240" y="3001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7004699" y="3947497"/>
              <a:ext cx="357224" cy="144844"/>
            </a:xfrm>
            <a:custGeom>
              <a:avLst/>
              <a:gdLst/>
              <a:ahLst/>
              <a:cxnLst/>
              <a:rect l="l" t="t" r="r" b="b"/>
              <a:pathLst>
                <a:path w="11515" h="4669" extrusionOk="0">
                  <a:moveTo>
                    <a:pt x="5621" y="1"/>
                  </a:moveTo>
                  <a:lnTo>
                    <a:pt x="525" y="263"/>
                  </a:lnTo>
                  <a:cubicBezTo>
                    <a:pt x="227" y="1596"/>
                    <a:pt x="25" y="4132"/>
                    <a:pt x="1" y="4668"/>
                  </a:cubicBezTo>
                  <a:lnTo>
                    <a:pt x="11514" y="4382"/>
                  </a:lnTo>
                  <a:cubicBezTo>
                    <a:pt x="11490" y="4180"/>
                    <a:pt x="11383" y="3942"/>
                    <a:pt x="11133" y="3823"/>
                  </a:cubicBezTo>
                  <a:cubicBezTo>
                    <a:pt x="10383" y="3501"/>
                    <a:pt x="7645" y="2465"/>
                    <a:pt x="6907" y="1870"/>
                  </a:cubicBezTo>
                  <a:cubicBezTo>
                    <a:pt x="6323" y="1418"/>
                    <a:pt x="5823" y="418"/>
                    <a:pt x="5621" y="1"/>
                  </a:cubicBez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7004358" y="4083066"/>
              <a:ext cx="358310" cy="45448"/>
            </a:xfrm>
            <a:custGeom>
              <a:avLst/>
              <a:gdLst/>
              <a:ahLst/>
              <a:cxnLst/>
              <a:rect l="l" t="t" r="r" b="b"/>
              <a:pathLst>
                <a:path w="11550" h="1465" extrusionOk="0">
                  <a:moveTo>
                    <a:pt x="11513" y="0"/>
                  </a:moveTo>
                  <a:lnTo>
                    <a:pt x="0" y="310"/>
                  </a:lnTo>
                  <a:lnTo>
                    <a:pt x="36" y="1465"/>
                  </a:lnTo>
                  <a:lnTo>
                    <a:pt x="11549" y="1155"/>
                  </a:lnTo>
                  <a:lnTo>
                    <a:pt x="11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7185716" y="3989284"/>
              <a:ext cx="56709" cy="39212"/>
            </a:xfrm>
            <a:custGeom>
              <a:avLst/>
              <a:gdLst/>
              <a:ahLst/>
              <a:cxnLst/>
              <a:rect l="l" t="t" r="r" b="b"/>
              <a:pathLst>
                <a:path w="1828" h="1264" extrusionOk="0">
                  <a:moveTo>
                    <a:pt x="1449" y="1"/>
                  </a:moveTo>
                  <a:cubicBezTo>
                    <a:pt x="1419" y="1"/>
                    <a:pt x="1389" y="4"/>
                    <a:pt x="1357" y="11"/>
                  </a:cubicBezTo>
                  <a:cubicBezTo>
                    <a:pt x="881" y="118"/>
                    <a:pt x="357" y="452"/>
                    <a:pt x="107" y="892"/>
                  </a:cubicBezTo>
                  <a:cubicBezTo>
                    <a:pt x="83" y="904"/>
                    <a:pt x="83" y="916"/>
                    <a:pt x="83" y="928"/>
                  </a:cubicBezTo>
                  <a:cubicBezTo>
                    <a:pt x="24" y="1035"/>
                    <a:pt x="0" y="1190"/>
                    <a:pt x="131" y="1249"/>
                  </a:cubicBezTo>
                  <a:cubicBezTo>
                    <a:pt x="161" y="1260"/>
                    <a:pt x="193" y="1263"/>
                    <a:pt x="226" y="1263"/>
                  </a:cubicBezTo>
                  <a:cubicBezTo>
                    <a:pt x="271" y="1263"/>
                    <a:pt x="316" y="1256"/>
                    <a:pt x="357" y="1249"/>
                  </a:cubicBezTo>
                  <a:cubicBezTo>
                    <a:pt x="607" y="1190"/>
                    <a:pt x="833" y="1083"/>
                    <a:pt x="1060" y="952"/>
                  </a:cubicBezTo>
                  <a:cubicBezTo>
                    <a:pt x="1298" y="797"/>
                    <a:pt x="1548" y="654"/>
                    <a:pt x="1691" y="416"/>
                  </a:cubicBezTo>
                  <a:cubicBezTo>
                    <a:pt x="1827" y="185"/>
                    <a:pt x="1668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7213046" y="4007774"/>
              <a:ext cx="56709" cy="39181"/>
            </a:xfrm>
            <a:custGeom>
              <a:avLst/>
              <a:gdLst/>
              <a:ahLst/>
              <a:cxnLst/>
              <a:rect l="l" t="t" r="r" b="b"/>
              <a:pathLst>
                <a:path w="1828" h="1263" extrusionOk="0">
                  <a:moveTo>
                    <a:pt x="1441" y="0"/>
                  </a:moveTo>
                  <a:cubicBezTo>
                    <a:pt x="1410" y="0"/>
                    <a:pt x="1378" y="3"/>
                    <a:pt x="1345" y="11"/>
                  </a:cubicBezTo>
                  <a:cubicBezTo>
                    <a:pt x="869" y="118"/>
                    <a:pt x="357" y="451"/>
                    <a:pt x="95" y="892"/>
                  </a:cubicBezTo>
                  <a:cubicBezTo>
                    <a:pt x="83" y="903"/>
                    <a:pt x="83" y="915"/>
                    <a:pt x="83" y="927"/>
                  </a:cubicBezTo>
                  <a:cubicBezTo>
                    <a:pt x="24" y="1034"/>
                    <a:pt x="0" y="1189"/>
                    <a:pt x="131" y="1249"/>
                  </a:cubicBezTo>
                  <a:cubicBezTo>
                    <a:pt x="161" y="1259"/>
                    <a:pt x="191" y="1263"/>
                    <a:pt x="223" y="1263"/>
                  </a:cubicBezTo>
                  <a:cubicBezTo>
                    <a:pt x="265" y="1263"/>
                    <a:pt x="309" y="1256"/>
                    <a:pt x="357" y="1249"/>
                  </a:cubicBezTo>
                  <a:cubicBezTo>
                    <a:pt x="607" y="1189"/>
                    <a:pt x="834" y="1082"/>
                    <a:pt x="1048" y="951"/>
                  </a:cubicBezTo>
                  <a:cubicBezTo>
                    <a:pt x="1286" y="796"/>
                    <a:pt x="1548" y="653"/>
                    <a:pt x="1691" y="415"/>
                  </a:cubicBezTo>
                  <a:cubicBezTo>
                    <a:pt x="1827" y="185"/>
                    <a:pt x="1668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7246644" y="4019221"/>
              <a:ext cx="56709" cy="39181"/>
            </a:xfrm>
            <a:custGeom>
              <a:avLst/>
              <a:gdLst/>
              <a:ahLst/>
              <a:cxnLst/>
              <a:rect l="l" t="t" r="r" b="b"/>
              <a:pathLst>
                <a:path w="1828" h="1263" extrusionOk="0">
                  <a:moveTo>
                    <a:pt x="1449" y="0"/>
                  </a:moveTo>
                  <a:cubicBezTo>
                    <a:pt x="1420" y="0"/>
                    <a:pt x="1389" y="4"/>
                    <a:pt x="1358" y="11"/>
                  </a:cubicBezTo>
                  <a:cubicBezTo>
                    <a:pt x="882" y="118"/>
                    <a:pt x="346" y="463"/>
                    <a:pt x="108" y="892"/>
                  </a:cubicBezTo>
                  <a:cubicBezTo>
                    <a:pt x="84" y="904"/>
                    <a:pt x="84" y="915"/>
                    <a:pt x="84" y="939"/>
                  </a:cubicBezTo>
                  <a:cubicBezTo>
                    <a:pt x="24" y="1035"/>
                    <a:pt x="1" y="1189"/>
                    <a:pt x="132" y="1249"/>
                  </a:cubicBezTo>
                  <a:cubicBezTo>
                    <a:pt x="162" y="1259"/>
                    <a:pt x="194" y="1263"/>
                    <a:pt x="227" y="1263"/>
                  </a:cubicBezTo>
                  <a:cubicBezTo>
                    <a:pt x="271" y="1263"/>
                    <a:pt x="316" y="1256"/>
                    <a:pt x="358" y="1249"/>
                  </a:cubicBezTo>
                  <a:cubicBezTo>
                    <a:pt x="608" y="1189"/>
                    <a:pt x="834" y="1082"/>
                    <a:pt x="1060" y="951"/>
                  </a:cubicBezTo>
                  <a:cubicBezTo>
                    <a:pt x="1298" y="796"/>
                    <a:pt x="1548" y="654"/>
                    <a:pt x="1691" y="415"/>
                  </a:cubicBezTo>
                  <a:cubicBezTo>
                    <a:pt x="1828" y="185"/>
                    <a:pt x="1668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6772031" y="2667292"/>
              <a:ext cx="410738" cy="1254395"/>
            </a:xfrm>
            <a:custGeom>
              <a:avLst/>
              <a:gdLst/>
              <a:ahLst/>
              <a:cxnLst/>
              <a:rect l="l" t="t" r="r" b="b"/>
              <a:pathLst>
                <a:path w="13240" h="40435" extrusionOk="0">
                  <a:moveTo>
                    <a:pt x="548" y="1"/>
                  </a:moveTo>
                  <a:cubicBezTo>
                    <a:pt x="310" y="1453"/>
                    <a:pt x="83" y="2942"/>
                    <a:pt x="0" y="4168"/>
                  </a:cubicBezTo>
                  <a:cubicBezTo>
                    <a:pt x="1012" y="7526"/>
                    <a:pt x="5310" y="18956"/>
                    <a:pt x="5310" y="18956"/>
                  </a:cubicBezTo>
                  <a:lnTo>
                    <a:pt x="8001" y="40434"/>
                  </a:lnTo>
                  <a:lnTo>
                    <a:pt x="9120" y="40256"/>
                  </a:lnTo>
                  <a:lnTo>
                    <a:pt x="12823" y="39803"/>
                  </a:lnTo>
                  <a:cubicBezTo>
                    <a:pt x="12823" y="39803"/>
                    <a:pt x="13240" y="19741"/>
                    <a:pt x="12823" y="17301"/>
                  </a:cubicBezTo>
                  <a:cubicBezTo>
                    <a:pt x="12692" y="16515"/>
                    <a:pt x="11394" y="6526"/>
                    <a:pt x="10728" y="1251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456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7066031" y="3187105"/>
              <a:ext cx="97162" cy="143169"/>
            </a:xfrm>
            <a:custGeom>
              <a:avLst/>
              <a:gdLst/>
              <a:ahLst/>
              <a:cxnLst/>
              <a:rect l="l" t="t" r="r" b="b"/>
              <a:pathLst>
                <a:path w="3132" h="4615" extrusionOk="0">
                  <a:moveTo>
                    <a:pt x="1386" y="1"/>
                  </a:moveTo>
                  <a:cubicBezTo>
                    <a:pt x="1174" y="1"/>
                    <a:pt x="967" y="53"/>
                    <a:pt x="786" y="164"/>
                  </a:cubicBezTo>
                  <a:cubicBezTo>
                    <a:pt x="239" y="509"/>
                    <a:pt x="48" y="1283"/>
                    <a:pt x="12" y="1985"/>
                  </a:cubicBezTo>
                  <a:cubicBezTo>
                    <a:pt x="0" y="2557"/>
                    <a:pt x="60" y="3152"/>
                    <a:pt x="334" y="3676"/>
                  </a:cubicBezTo>
                  <a:cubicBezTo>
                    <a:pt x="429" y="3914"/>
                    <a:pt x="572" y="4105"/>
                    <a:pt x="715" y="4259"/>
                  </a:cubicBezTo>
                  <a:cubicBezTo>
                    <a:pt x="956" y="4501"/>
                    <a:pt x="1226" y="4614"/>
                    <a:pt x="1494" y="4614"/>
                  </a:cubicBezTo>
                  <a:cubicBezTo>
                    <a:pt x="1965" y="4614"/>
                    <a:pt x="2431" y="4263"/>
                    <a:pt x="2727" y="3640"/>
                  </a:cubicBezTo>
                  <a:cubicBezTo>
                    <a:pt x="2977" y="3128"/>
                    <a:pt x="3132" y="2533"/>
                    <a:pt x="3084" y="1938"/>
                  </a:cubicBezTo>
                  <a:cubicBezTo>
                    <a:pt x="3036" y="1342"/>
                    <a:pt x="2786" y="723"/>
                    <a:pt x="2334" y="354"/>
                  </a:cubicBezTo>
                  <a:cubicBezTo>
                    <a:pt x="2065" y="129"/>
                    <a:pt x="1720" y="1"/>
                    <a:pt x="1386" y="1"/>
                  </a:cubicBezTo>
                  <a:close/>
                </a:path>
              </a:pathLst>
            </a:custGeom>
            <a:solidFill>
              <a:srgbClr val="698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6772031" y="2667664"/>
              <a:ext cx="282956" cy="1254023"/>
            </a:xfrm>
            <a:custGeom>
              <a:avLst/>
              <a:gdLst/>
              <a:ahLst/>
              <a:cxnLst/>
              <a:rect l="l" t="t" r="r" b="b"/>
              <a:pathLst>
                <a:path w="9121" h="40423" extrusionOk="0">
                  <a:moveTo>
                    <a:pt x="548" y="1"/>
                  </a:moveTo>
                  <a:cubicBezTo>
                    <a:pt x="310" y="1441"/>
                    <a:pt x="83" y="2930"/>
                    <a:pt x="0" y="4156"/>
                  </a:cubicBezTo>
                  <a:cubicBezTo>
                    <a:pt x="1012" y="7514"/>
                    <a:pt x="5310" y="18944"/>
                    <a:pt x="5310" y="18944"/>
                  </a:cubicBezTo>
                  <a:lnTo>
                    <a:pt x="8001" y="40422"/>
                  </a:lnTo>
                  <a:lnTo>
                    <a:pt x="9120" y="40244"/>
                  </a:lnTo>
                  <a:lnTo>
                    <a:pt x="7275" y="19170"/>
                  </a:lnTo>
                  <a:cubicBezTo>
                    <a:pt x="7275" y="19170"/>
                    <a:pt x="3227" y="6954"/>
                    <a:pt x="3000" y="6168"/>
                  </a:cubicBezTo>
                  <a:cubicBezTo>
                    <a:pt x="2846" y="5585"/>
                    <a:pt x="2893" y="2120"/>
                    <a:pt x="2929" y="298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254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6998061" y="3796449"/>
              <a:ext cx="185825" cy="159580"/>
            </a:xfrm>
            <a:custGeom>
              <a:avLst/>
              <a:gdLst/>
              <a:ahLst/>
              <a:cxnLst/>
              <a:rect l="l" t="t" r="r" b="b"/>
              <a:pathLst>
                <a:path w="5990" h="5144" extrusionOk="0">
                  <a:moveTo>
                    <a:pt x="5989" y="0"/>
                  </a:moveTo>
                  <a:lnTo>
                    <a:pt x="1" y="417"/>
                  </a:lnTo>
                  <a:lnTo>
                    <a:pt x="739" y="5144"/>
                  </a:lnTo>
                  <a:lnTo>
                    <a:pt x="5835" y="4870"/>
                  </a:lnTo>
                  <a:lnTo>
                    <a:pt x="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7105926" y="1974497"/>
              <a:ext cx="437727" cy="499400"/>
            </a:xfrm>
            <a:custGeom>
              <a:avLst/>
              <a:gdLst/>
              <a:ahLst/>
              <a:cxnLst/>
              <a:rect l="l" t="t" r="r" b="b"/>
              <a:pathLst>
                <a:path w="14110" h="16098" extrusionOk="0">
                  <a:moveTo>
                    <a:pt x="337" y="1"/>
                  </a:moveTo>
                  <a:cubicBezTo>
                    <a:pt x="286" y="1"/>
                    <a:pt x="262" y="9"/>
                    <a:pt x="262" y="9"/>
                  </a:cubicBezTo>
                  <a:lnTo>
                    <a:pt x="0" y="1926"/>
                  </a:lnTo>
                  <a:cubicBezTo>
                    <a:pt x="0" y="1926"/>
                    <a:pt x="3274" y="14999"/>
                    <a:pt x="4489" y="15951"/>
                  </a:cubicBezTo>
                  <a:cubicBezTo>
                    <a:pt x="4619" y="16052"/>
                    <a:pt x="4830" y="16097"/>
                    <a:pt x="5103" y="16097"/>
                  </a:cubicBezTo>
                  <a:cubicBezTo>
                    <a:pt x="7402" y="16097"/>
                    <a:pt x="14109" y="12891"/>
                    <a:pt x="14109" y="12891"/>
                  </a:cubicBezTo>
                  <a:lnTo>
                    <a:pt x="13764" y="12082"/>
                  </a:lnTo>
                  <a:lnTo>
                    <a:pt x="13169" y="10653"/>
                  </a:lnTo>
                  <a:lnTo>
                    <a:pt x="6727" y="11844"/>
                  </a:lnTo>
                  <a:cubicBezTo>
                    <a:pt x="6727" y="11844"/>
                    <a:pt x="4203" y="5533"/>
                    <a:pt x="2643" y="2366"/>
                  </a:cubicBezTo>
                  <a:cubicBezTo>
                    <a:pt x="2215" y="1497"/>
                    <a:pt x="1846" y="854"/>
                    <a:pt x="1631" y="675"/>
                  </a:cubicBezTo>
                  <a:cubicBezTo>
                    <a:pt x="896" y="75"/>
                    <a:pt x="492" y="1"/>
                    <a:pt x="337" y="1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7188290" y="2048269"/>
              <a:ext cx="345001" cy="333275"/>
            </a:xfrm>
            <a:custGeom>
              <a:avLst/>
              <a:gdLst/>
              <a:ahLst/>
              <a:cxnLst/>
              <a:rect l="l" t="t" r="r" b="b"/>
              <a:pathLst>
                <a:path w="11121" h="10743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322"/>
                    <a:pt x="3120" y="10680"/>
                    <a:pt x="3370" y="10739"/>
                  </a:cubicBezTo>
                  <a:cubicBezTo>
                    <a:pt x="3378" y="10742"/>
                    <a:pt x="3393" y="10743"/>
                    <a:pt x="3414" y="10743"/>
                  </a:cubicBezTo>
                  <a:cubicBezTo>
                    <a:pt x="4076" y="10743"/>
                    <a:pt x="10959" y="9715"/>
                    <a:pt x="11121" y="9704"/>
                  </a:cubicBezTo>
                  <a:lnTo>
                    <a:pt x="10525" y="8275"/>
                  </a:lnTo>
                  <a:lnTo>
                    <a:pt x="4084" y="9466"/>
                  </a:lnTo>
                  <a:cubicBezTo>
                    <a:pt x="4084" y="9466"/>
                    <a:pt x="1572" y="3155"/>
                    <a:pt x="0" y="0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7515175" y="2132526"/>
              <a:ext cx="192091" cy="241913"/>
            </a:xfrm>
            <a:custGeom>
              <a:avLst/>
              <a:gdLst/>
              <a:ahLst/>
              <a:cxnLst/>
              <a:rect l="l" t="t" r="r" b="b"/>
              <a:pathLst>
                <a:path w="6192" h="7798" extrusionOk="0">
                  <a:moveTo>
                    <a:pt x="4239" y="1"/>
                  </a:moveTo>
                  <a:cubicBezTo>
                    <a:pt x="4202" y="1"/>
                    <a:pt x="4166" y="7"/>
                    <a:pt x="4132" y="23"/>
                  </a:cubicBezTo>
                  <a:cubicBezTo>
                    <a:pt x="4025" y="58"/>
                    <a:pt x="3965" y="165"/>
                    <a:pt x="3918" y="273"/>
                  </a:cubicBezTo>
                  <a:cubicBezTo>
                    <a:pt x="3894" y="332"/>
                    <a:pt x="3858" y="392"/>
                    <a:pt x="3846" y="451"/>
                  </a:cubicBezTo>
                  <a:cubicBezTo>
                    <a:pt x="3679" y="832"/>
                    <a:pt x="3572" y="1249"/>
                    <a:pt x="3358" y="1606"/>
                  </a:cubicBezTo>
                  <a:cubicBezTo>
                    <a:pt x="3239" y="1808"/>
                    <a:pt x="3084" y="1963"/>
                    <a:pt x="2941" y="2142"/>
                  </a:cubicBezTo>
                  <a:lnTo>
                    <a:pt x="2620" y="2499"/>
                  </a:lnTo>
                  <a:cubicBezTo>
                    <a:pt x="2024" y="3249"/>
                    <a:pt x="1655" y="4166"/>
                    <a:pt x="1405" y="5083"/>
                  </a:cubicBezTo>
                  <a:lnTo>
                    <a:pt x="0" y="5559"/>
                  </a:lnTo>
                  <a:lnTo>
                    <a:pt x="215" y="6059"/>
                  </a:lnTo>
                  <a:lnTo>
                    <a:pt x="596" y="6976"/>
                  </a:lnTo>
                  <a:lnTo>
                    <a:pt x="941" y="7797"/>
                  </a:lnTo>
                  <a:lnTo>
                    <a:pt x="2370" y="7273"/>
                  </a:lnTo>
                  <a:cubicBezTo>
                    <a:pt x="2501" y="7261"/>
                    <a:pt x="2644" y="7261"/>
                    <a:pt x="2775" y="7238"/>
                  </a:cubicBezTo>
                  <a:lnTo>
                    <a:pt x="3489" y="7142"/>
                  </a:lnTo>
                  <a:cubicBezTo>
                    <a:pt x="3775" y="7119"/>
                    <a:pt x="4049" y="7071"/>
                    <a:pt x="4334" y="7059"/>
                  </a:cubicBezTo>
                  <a:cubicBezTo>
                    <a:pt x="4584" y="7035"/>
                    <a:pt x="4858" y="7011"/>
                    <a:pt x="5084" y="6916"/>
                  </a:cubicBezTo>
                  <a:cubicBezTo>
                    <a:pt x="5168" y="6880"/>
                    <a:pt x="5263" y="6833"/>
                    <a:pt x="5346" y="6761"/>
                  </a:cubicBezTo>
                  <a:cubicBezTo>
                    <a:pt x="5537" y="6595"/>
                    <a:pt x="5656" y="6345"/>
                    <a:pt x="5751" y="6083"/>
                  </a:cubicBezTo>
                  <a:cubicBezTo>
                    <a:pt x="5930" y="5630"/>
                    <a:pt x="6049" y="5154"/>
                    <a:pt x="6132" y="4678"/>
                  </a:cubicBezTo>
                  <a:cubicBezTo>
                    <a:pt x="6144" y="4618"/>
                    <a:pt x="6168" y="4559"/>
                    <a:pt x="6168" y="4499"/>
                  </a:cubicBezTo>
                  <a:cubicBezTo>
                    <a:pt x="6180" y="4380"/>
                    <a:pt x="6192" y="4261"/>
                    <a:pt x="6192" y="4142"/>
                  </a:cubicBezTo>
                  <a:lnTo>
                    <a:pt x="6192" y="4106"/>
                  </a:lnTo>
                  <a:cubicBezTo>
                    <a:pt x="6180" y="3963"/>
                    <a:pt x="6132" y="3809"/>
                    <a:pt x="6037" y="3702"/>
                  </a:cubicBezTo>
                  <a:cubicBezTo>
                    <a:pt x="5894" y="3571"/>
                    <a:pt x="5692" y="3559"/>
                    <a:pt x="5501" y="3511"/>
                  </a:cubicBezTo>
                  <a:cubicBezTo>
                    <a:pt x="5346" y="3487"/>
                    <a:pt x="5180" y="3440"/>
                    <a:pt x="5049" y="3392"/>
                  </a:cubicBezTo>
                  <a:cubicBezTo>
                    <a:pt x="4751" y="3285"/>
                    <a:pt x="4489" y="3130"/>
                    <a:pt x="4287" y="2892"/>
                  </a:cubicBezTo>
                  <a:cubicBezTo>
                    <a:pt x="4251" y="2832"/>
                    <a:pt x="4203" y="2773"/>
                    <a:pt x="4191" y="2689"/>
                  </a:cubicBezTo>
                  <a:cubicBezTo>
                    <a:pt x="4191" y="2606"/>
                    <a:pt x="4227" y="2535"/>
                    <a:pt x="4275" y="2451"/>
                  </a:cubicBezTo>
                  <a:cubicBezTo>
                    <a:pt x="4620" y="1892"/>
                    <a:pt x="4763" y="1225"/>
                    <a:pt x="4703" y="570"/>
                  </a:cubicBezTo>
                  <a:lnTo>
                    <a:pt x="4703" y="523"/>
                  </a:lnTo>
                  <a:cubicBezTo>
                    <a:pt x="4691" y="404"/>
                    <a:pt x="4668" y="273"/>
                    <a:pt x="4608" y="165"/>
                  </a:cubicBezTo>
                  <a:cubicBezTo>
                    <a:pt x="4584" y="153"/>
                    <a:pt x="4584" y="130"/>
                    <a:pt x="4572" y="118"/>
                  </a:cubicBezTo>
                  <a:cubicBezTo>
                    <a:pt x="4466" y="56"/>
                    <a:pt x="4347" y="1"/>
                    <a:pt x="4239" y="1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7515175" y="2132557"/>
              <a:ext cx="144068" cy="216382"/>
            </a:xfrm>
            <a:custGeom>
              <a:avLst/>
              <a:gdLst/>
              <a:ahLst/>
              <a:cxnLst/>
              <a:rect l="l" t="t" r="r" b="b"/>
              <a:pathLst>
                <a:path w="4644" h="6975" extrusionOk="0">
                  <a:moveTo>
                    <a:pt x="4233" y="0"/>
                  </a:moveTo>
                  <a:cubicBezTo>
                    <a:pt x="4199" y="0"/>
                    <a:pt x="4164" y="7"/>
                    <a:pt x="4132" y="22"/>
                  </a:cubicBezTo>
                  <a:cubicBezTo>
                    <a:pt x="4025" y="57"/>
                    <a:pt x="3965" y="164"/>
                    <a:pt x="3918" y="272"/>
                  </a:cubicBezTo>
                  <a:cubicBezTo>
                    <a:pt x="3894" y="331"/>
                    <a:pt x="3858" y="391"/>
                    <a:pt x="3846" y="450"/>
                  </a:cubicBezTo>
                  <a:cubicBezTo>
                    <a:pt x="3679" y="831"/>
                    <a:pt x="3572" y="1248"/>
                    <a:pt x="3358" y="1605"/>
                  </a:cubicBezTo>
                  <a:cubicBezTo>
                    <a:pt x="3239" y="1807"/>
                    <a:pt x="3084" y="1962"/>
                    <a:pt x="2941" y="2141"/>
                  </a:cubicBezTo>
                  <a:lnTo>
                    <a:pt x="2620" y="2498"/>
                  </a:lnTo>
                  <a:cubicBezTo>
                    <a:pt x="2024" y="3248"/>
                    <a:pt x="1655" y="4165"/>
                    <a:pt x="1405" y="5082"/>
                  </a:cubicBezTo>
                  <a:lnTo>
                    <a:pt x="0" y="5558"/>
                  </a:lnTo>
                  <a:lnTo>
                    <a:pt x="215" y="6058"/>
                  </a:lnTo>
                  <a:lnTo>
                    <a:pt x="596" y="6975"/>
                  </a:lnTo>
                  <a:lnTo>
                    <a:pt x="2120" y="6594"/>
                  </a:lnTo>
                  <a:cubicBezTo>
                    <a:pt x="2227" y="5689"/>
                    <a:pt x="2417" y="3879"/>
                    <a:pt x="2858" y="2843"/>
                  </a:cubicBezTo>
                  <a:cubicBezTo>
                    <a:pt x="2953" y="2653"/>
                    <a:pt x="3036" y="2498"/>
                    <a:pt x="3132" y="2367"/>
                  </a:cubicBezTo>
                  <a:lnTo>
                    <a:pt x="3489" y="1915"/>
                  </a:lnTo>
                  <a:cubicBezTo>
                    <a:pt x="3727" y="1617"/>
                    <a:pt x="3929" y="1319"/>
                    <a:pt x="4025" y="962"/>
                  </a:cubicBezTo>
                  <a:cubicBezTo>
                    <a:pt x="4025" y="950"/>
                    <a:pt x="4037" y="926"/>
                    <a:pt x="4037" y="914"/>
                  </a:cubicBezTo>
                  <a:cubicBezTo>
                    <a:pt x="4096" y="712"/>
                    <a:pt x="4168" y="474"/>
                    <a:pt x="4346" y="462"/>
                  </a:cubicBezTo>
                  <a:lnTo>
                    <a:pt x="4406" y="462"/>
                  </a:lnTo>
                  <a:cubicBezTo>
                    <a:pt x="4501" y="474"/>
                    <a:pt x="4560" y="557"/>
                    <a:pt x="4644" y="593"/>
                  </a:cubicBezTo>
                  <a:lnTo>
                    <a:pt x="4644" y="545"/>
                  </a:lnTo>
                  <a:cubicBezTo>
                    <a:pt x="4632" y="426"/>
                    <a:pt x="4608" y="295"/>
                    <a:pt x="4537" y="200"/>
                  </a:cubicBezTo>
                  <a:cubicBezTo>
                    <a:pt x="4525" y="176"/>
                    <a:pt x="4525" y="164"/>
                    <a:pt x="4513" y="152"/>
                  </a:cubicBezTo>
                  <a:cubicBezTo>
                    <a:pt x="4450" y="63"/>
                    <a:pt x="4340" y="0"/>
                    <a:pt x="4233" y="0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7613795" y="2246596"/>
              <a:ext cx="36234" cy="85002"/>
            </a:xfrm>
            <a:custGeom>
              <a:avLst/>
              <a:gdLst/>
              <a:ahLst/>
              <a:cxnLst/>
              <a:rect l="l" t="t" r="r" b="b"/>
              <a:pathLst>
                <a:path w="1168" h="2740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31" y="179"/>
                    <a:pt x="786" y="477"/>
                    <a:pt x="798" y="667"/>
                  </a:cubicBezTo>
                  <a:cubicBezTo>
                    <a:pt x="810" y="929"/>
                    <a:pt x="786" y="1179"/>
                    <a:pt x="727" y="1418"/>
                  </a:cubicBezTo>
                  <a:cubicBezTo>
                    <a:pt x="608" y="1906"/>
                    <a:pt x="334" y="2370"/>
                    <a:pt x="0" y="2739"/>
                  </a:cubicBezTo>
                  <a:cubicBezTo>
                    <a:pt x="417" y="2453"/>
                    <a:pt x="786" y="2096"/>
                    <a:pt x="977" y="1644"/>
                  </a:cubicBezTo>
                  <a:cubicBezTo>
                    <a:pt x="1167" y="1179"/>
                    <a:pt x="1167" y="608"/>
                    <a:pt x="893" y="215"/>
                  </a:cubicBezTo>
                  <a:cubicBezTo>
                    <a:pt x="846" y="132"/>
                    <a:pt x="774" y="48"/>
                    <a:pt x="691" y="1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7567975" y="2104761"/>
              <a:ext cx="197644" cy="335446"/>
            </a:xfrm>
            <a:custGeom>
              <a:avLst/>
              <a:gdLst/>
              <a:ahLst/>
              <a:cxnLst/>
              <a:rect l="l" t="t" r="r" b="b"/>
              <a:pathLst>
                <a:path w="6371" h="10813" extrusionOk="0">
                  <a:moveTo>
                    <a:pt x="4061" y="1"/>
                  </a:moveTo>
                  <a:lnTo>
                    <a:pt x="3716" y="882"/>
                  </a:lnTo>
                  <a:cubicBezTo>
                    <a:pt x="3588" y="867"/>
                    <a:pt x="3450" y="852"/>
                    <a:pt x="3333" y="852"/>
                  </a:cubicBezTo>
                  <a:cubicBezTo>
                    <a:pt x="3265" y="852"/>
                    <a:pt x="3204" y="857"/>
                    <a:pt x="3156" y="870"/>
                  </a:cubicBezTo>
                  <a:cubicBezTo>
                    <a:pt x="2787" y="929"/>
                    <a:pt x="2442" y="1060"/>
                    <a:pt x="2132" y="1275"/>
                  </a:cubicBezTo>
                  <a:cubicBezTo>
                    <a:pt x="1894" y="2120"/>
                    <a:pt x="1632" y="3025"/>
                    <a:pt x="1394" y="3894"/>
                  </a:cubicBezTo>
                  <a:cubicBezTo>
                    <a:pt x="1549" y="4085"/>
                    <a:pt x="1787" y="4204"/>
                    <a:pt x="1930" y="4382"/>
                  </a:cubicBezTo>
                  <a:cubicBezTo>
                    <a:pt x="1751" y="4870"/>
                    <a:pt x="1656" y="5418"/>
                    <a:pt x="1489" y="5918"/>
                  </a:cubicBezTo>
                  <a:cubicBezTo>
                    <a:pt x="1251" y="6109"/>
                    <a:pt x="953" y="6275"/>
                    <a:pt x="727" y="6454"/>
                  </a:cubicBezTo>
                  <a:cubicBezTo>
                    <a:pt x="549" y="7073"/>
                    <a:pt x="322" y="7621"/>
                    <a:pt x="168" y="8252"/>
                  </a:cubicBezTo>
                  <a:cubicBezTo>
                    <a:pt x="72" y="8549"/>
                    <a:pt x="1" y="8871"/>
                    <a:pt x="49" y="9192"/>
                  </a:cubicBezTo>
                  <a:cubicBezTo>
                    <a:pt x="120" y="9609"/>
                    <a:pt x="418" y="9942"/>
                    <a:pt x="763" y="10169"/>
                  </a:cubicBezTo>
                  <a:cubicBezTo>
                    <a:pt x="1120" y="10395"/>
                    <a:pt x="1513" y="10514"/>
                    <a:pt x="1918" y="10633"/>
                  </a:cubicBezTo>
                  <a:cubicBezTo>
                    <a:pt x="1930" y="10633"/>
                    <a:pt x="1966" y="10645"/>
                    <a:pt x="1977" y="10645"/>
                  </a:cubicBezTo>
                  <a:cubicBezTo>
                    <a:pt x="2345" y="10734"/>
                    <a:pt x="2702" y="10813"/>
                    <a:pt x="3078" y="10813"/>
                  </a:cubicBezTo>
                  <a:cubicBezTo>
                    <a:pt x="3104" y="10813"/>
                    <a:pt x="3130" y="10812"/>
                    <a:pt x="3156" y="10812"/>
                  </a:cubicBezTo>
                  <a:cubicBezTo>
                    <a:pt x="3573" y="10800"/>
                    <a:pt x="4001" y="10633"/>
                    <a:pt x="4275" y="10300"/>
                  </a:cubicBezTo>
                  <a:cubicBezTo>
                    <a:pt x="4478" y="10050"/>
                    <a:pt x="4549" y="9740"/>
                    <a:pt x="4633" y="9430"/>
                  </a:cubicBezTo>
                  <a:cubicBezTo>
                    <a:pt x="4787" y="8799"/>
                    <a:pt x="4871" y="8204"/>
                    <a:pt x="5025" y="7585"/>
                  </a:cubicBezTo>
                  <a:cubicBezTo>
                    <a:pt x="4930" y="7299"/>
                    <a:pt x="4752" y="7013"/>
                    <a:pt x="4633" y="6728"/>
                  </a:cubicBezTo>
                  <a:cubicBezTo>
                    <a:pt x="4716" y="6228"/>
                    <a:pt x="4894" y="5692"/>
                    <a:pt x="4990" y="5180"/>
                  </a:cubicBezTo>
                  <a:cubicBezTo>
                    <a:pt x="5204" y="5097"/>
                    <a:pt x="5478" y="5108"/>
                    <a:pt x="5704" y="5025"/>
                  </a:cubicBezTo>
                  <a:cubicBezTo>
                    <a:pt x="5906" y="4156"/>
                    <a:pt x="6145" y="3251"/>
                    <a:pt x="6371" y="2382"/>
                  </a:cubicBezTo>
                  <a:cubicBezTo>
                    <a:pt x="6204" y="2061"/>
                    <a:pt x="5966" y="1763"/>
                    <a:pt x="5668" y="1537"/>
                  </a:cubicBezTo>
                  <a:cubicBezTo>
                    <a:pt x="5561" y="1453"/>
                    <a:pt x="5383" y="1358"/>
                    <a:pt x="5204" y="1287"/>
                  </a:cubicBezTo>
                  <a:lnTo>
                    <a:pt x="5359" y="453"/>
                  </a:lnTo>
                  <a:lnTo>
                    <a:pt x="4668" y="215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rgbClr val="C3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7629306" y="2111772"/>
              <a:ext cx="136313" cy="328807"/>
            </a:xfrm>
            <a:custGeom>
              <a:avLst/>
              <a:gdLst/>
              <a:ahLst/>
              <a:cxnLst/>
              <a:rect l="l" t="t" r="r" b="b"/>
              <a:pathLst>
                <a:path w="4394" h="10599" extrusionOk="0">
                  <a:moveTo>
                    <a:pt x="2691" y="1"/>
                  </a:moveTo>
                  <a:lnTo>
                    <a:pt x="2298" y="1525"/>
                  </a:lnTo>
                  <a:cubicBezTo>
                    <a:pt x="2298" y="1525"/>
                    <a:pt x="3096" y="1537"/>
                    <a:pt x="3096" y="2156"/>
                  </a:cubicBezTo>
                  <a:cubicBezTo>
                    <a:pt x="3096" y="2501"/>
                    <a:pt x="2917" y="3192"/>
                    <a:pt x="2739" y="3751"/>
                  </a:cubicBezTo>
                  <a:cubicBezTo>
                    <a:pt x="2560" y="4335"/>
                    <a:pt x="2120" y="4775"/>
                    <a:pt x="1548" y="4954"/>
                  </a:cubicBezTo>
                  <a:lnTo>
                    <a:pt x="870" y="6907"/>
                  </a:lnTo>
                  <a:cubicBezTo>
                    <a:pt x="870" y="6907"/>
                    <a:pt x="2417" y="7776"/>
                    <a:pt x="2155" y="8252"/>
                  </a:cubicBezTo>
                  <a:cubicBezTo>
                    <a:pt x="1917" y="8728"/>
                    <a:pt x="1346" y="10336"/>
                    <a:pt x="643" y="10371"/>
                  </a:cubicBezTo>
                  <a:cubicBezTo>
                    <a:pt x="489" y="10395"/>
                    <a:pt x="274" y="10407"/>
                    <a:pt x="0" y="10431"/>
                  </a:cubicBezTo>
                  <a:cubicBezTo>
                    <a:pt x="368" y="10520"/>
                    <a:pt x="725" y="10599"/>
                    <a:pt x="1101" y="10599"/>
                  </a:cubicBezTo>
                  <a:cubicBezTo>
                    <a:pt x="1127" y="10599"/>
                    <a:pt x="1153" y="10598"/>
                    <a:pt x="1179" y="10597"/>
                  </a:cubicBezTo>
                  <a:cubicBezTo>
                    <a:pt x="1596" y="10586"/>
                    <a:pt x="2024" y="10419"/>
                    <a:pt x="2298" y="10097"/>
                  </a:cubicBezTo>
                  <a:cubicBezTo>
                    <a:pt x="2501" y="9835"/>
                    <a:pt x="2572" y="9526"/>
                    <a:pt x="2656" y="9216"/>
                  </a:cubicBezTo>
                  <a:cubicBezTo>
                    <a:pt x="2810" y="8585"/>
                    <a:pt x="2894" y="7990"/>
                    <a:pt x="3048" y="7371"/>
                  </a:cubicBezTo>
                  <a:cubicBezTo>
                    <a:pt x="2953" y="7085"/>
                    <a:pt x="2775" y="6799"/>
                    <a:pt x="2656" y="6526"/>
                  </a:cubicBezTo>
                  <a:cubicBezTo>
                    <a:pt x="2739" y="6014"/>
                    <a:pt x="2917" y="5478"/>
                    <a:pt x="3013" y="4978"/>
                  </a:cubicBezTo>
                  <a:cubicBezTo>
                    <a:pt x="3227" y="4882"/>
                    <a:pt x="3501" y="4894"/>
                    <a:pt x="3727" y="4811"/>
                  </a:cubicBezTo>
                  <a:cubicBezTo>
                    <a:pt x="3929" y="3942"/>
                    <a:pt x="4168" y="3037"/>
                    <a:pt x="4394" y="2180"/>
                  </a:cubicBezTo>
                  <a:cubicBezTo>
                    <a:pt x="4227" y="1846"/>
                    <a:pt x="3989" y="1549"/>
                    <a:pt x="3691" y="1323"/>
                  </a:cubicBezTo>
                  <a:cubicBezTo>
                    <a:pt x="3584" y="1239"/>
                    <a:pt x="3406" y="1144"/>
                    <a:pt x="3227" y="1073"/>
                  </a:cubicBezTo>
                  <a:lnTo>
                    <a:pt x="3382" y="239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rgbClr val="9ABF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7693585" y="2215573"/>
              <a:ext cx="85715" cy="119840"/>
            </a:xfrm>
            <a:custGeom>
              <a:avLst/>
              <a:gdLst/>
              <a:ahLst/>
              <a:cxnLst/>
              <a:rect l="l" t="t" r="r" b="b"/>
              <a:pathLst>
                <a:path w="2763" h="3863" extrusionOk="0">
                  <a:moveTo>
                    <a:pt x="1119" y="1"/>
                  </a:moveTo>
                  <a:cubicBezTo>
                    <a:pt x="1119" y="1"/>
                    <a:pt x="1060" y="108"/>
                    <a:pt x="965" y="274"/>
                  </a:cubicBezTo>
                  <a:cubicBezTo>
                    <a:pt x="893" y="405"/>
                    <a:pt x="786" y="608"/>
                    <a:pt x="679" y="834"/>
                  </a:cubicBezTo>
                  <a:cubicBezTo>
                    <a:pt x="643" y="929"/>
                    <a:pt x="607" y="1013"/>
                    <a:pt x="560" y="1108"/>
                  </a:cubicBezTo>
                  <a:cubicBezTo>
                    <a:pt x="476" y="1310"/>
                    <a:pt x="381" y="1548"/>
                    <a:pt x="298" y="1787"/>
                  </a:cubicBezTo>
                  <a:lnTo>
                    <a:pt x="203" y="2060"/>
                  </a:lnTo>
                  <a:cubicBezTo>
                    <a:pt x="143" y="2263"/>
                    <a:pt x="107" y="2477"/>
                    <a:pt x="60" y="2668"/>
                  </a:cubicBezTo>
                  <a:cubicBezTo>
                    <a:pt x="24" y="2763"/>
                    <a:pt x="24" y="2846"/>
                    <a:pt x="12" y="2941"/>
                  </a:cubicBezTo>
                  <a:cubicBezTo>
                    <a:pt x="0" y="3132"/>
                    <a:pt x="0" y="3322"/>
                    <a:pt x="24" y="3501"/>
                  </a:cubicBezTo>
                  <a:cubicBezTo>
                    <a:pt x="24" y="3501"/>
                    <a:pt x="728" y="3863"/>
                    <a:pt x="1439" y="3863"/>
                  </a:cubicBezTo>
                  <a:cubicBezTo>
                    <a:pt x="1523" y="3863"/>
                    <a:pt x="1608" y="3858"/>
                    <a:pt x="1691" y="3846"/>
                  </a:cubicBezTo>
                  <a:cubicBezTo>
                    <a:pt x="1691" y="3846"/>
                    <a:pt x="2441" y="2822"/>
                    <a:pt x="2679" y="1703"/>
                  </a:cubicBezTo>
                  <a:cubicBezTo>
                    <a:pt x="2739" y="1417"/>
                    <a:pt x="2762" y="1132"/>
                    <a:pt x="2739" y="846"/>
                  </a:cubicBezTo>
                  <a:cubicBezTo>
                    <a:pt x="2739" y="846"/>
                    <a:pt x="1846" y="120"/>
                    <a:pt x="1119" y="1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7711671" y="2241446"/>
              <a:ext cx="35490" cy="16628"/>
            </a:xfrm>
            <a:custGeom>
              <a:avLst/>
              <a:gdLst/>
              <a:ahLst/>
              <a:cxnLst/>
              <a:rect l="l" t="t" r="r" b="b"/>
              <a:pathLst>
                <a:path w="1144" h="536" extrusionOk="0">
                  <a:moveTo>
                    <a:pt x="120" y="0"/>
                  </a:moveTo>
                  <a:cubicBezTo>
                    <a:pt x="72" y="95"/>
                    <a:pt x="36" y="179"/>
                    <a:pt x="1" y="274"/>
                  </a:cubicBezTo>
                  <a:cubicBezTo>
                    <a:pt x="96" y="321"/>
                    <a:pt x="203" y="357"/>
                    <a:pt x="334" y="393"/>
                  </a:cubicBezTo>
                  <a:cubicBezTo>
                    <a:pt x="548" y="452"/>
                    <a:pt x="739" y="476"/>
                    <a:pt x="893" y="512"/>
                  </a:cubicBezTo>
                  <a:cubicBezTo>
                    <a:pt x="1036" y="524"/>
                    <a:pt x="1144" y="536"/>
                    <a:pt x="1144" y="536"/>
                  </a:cubicBezTo>
                  <a:cubicBezTo>
                    <a:pt x="1144" y="536"/>
                    <a:pt x="1084" y="464"/>
                    <a:pt x="977" y="357"/>
                  </a:cubicBezTo>
                  <a:cubicBezTo>
                    <a:pt x="858" y="262"/>
                    <a:pt x="667" y="131"/>
                    <a:pt x="441" y="60"/>
                  </a:cubicBezTo>
                  <a:cubicBezTo>
                    <a:pt x="322" y="24"/>
                    <a:pt x="215" y="0"/>
                    <a:pt x="120" y="0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7699852" y="2271724"/>
              <a:ext cx="34373" cy="14798"/>
            </a:xfrm>
            <a:custGeom>
              <a:avLst/>
              <a:gdLst/>
              <a:ahLst/>
              <a:cxnLst/>
              <a:rect l="l" t="t" r="r" b="b"/>
              <a:pathLst>
                <a:path w="1108" h="477" extrusionOk="0">
                  <a:moveTo>
                    <a:pt x="96" y="0"/>
                  </a:moveTo>
                  <a:lnTo>
                    <a:pt x="1" y="262"/>
                  </a:lnTo>
                  <a:cubicBezTo>
                    <a:pt x="108" y="298"/>
                    <a:pt x="215" y="334"/>
                    <a:pt x="334" y="369"/>
                  </a:cubicBezTo>
                  <a:cubicBezTo>
                    <a:pt x="524" y="429"/>
                    <a:pt x="715" y="441"/>
                    <a:pt x="870" y="453"/>
                  </a:cubicBezTo>
                  <a:cubicBezTo>
                    <a:pt x="1001" y="477"/>
                    <a:pt x="1108" y="477"/>
                    <a:pt x="1108" y="477"/>
                  </a:cubicBezTo>
                  <a:cubicBezTo>
                    <a:pt x="1108" y="477"/>
                    <a:pt x="1048" y="381"/>
                    <a:pt x="929" y="310"/>
                  </a:cubicBezTo>
                  <a:cubicBezTo>
                    <a:pt x="822" y="203"/>
                    <a:pt x="643" y="96"/>
                    <a:pt x="417" y="36"/>
                  </a:cubicBezTo>
                  <a:cubicBezTo>
                    <a:pt x="298" y="12"/>
                    <a:pt x="203" y="0"/>
                    <a:pt x="96" y="0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4"/>
            <p:cNvSpPr/>
            <p:nvPr/>
          </p:nvSpPr>
          <p:spPr>
            <a:xfrm>
              <a:off x="7693957" y="2297938"/>
              <a:ext cx="36576" cy="16287"/>
            </a:xfrm>
            <a:custGeom>
              <a:avLst/>
              <a:gdLst/>
              <a:ahLst/>
              <a:cxnLst/>
              <a:rect l="l" t="t" r="r" b="b"/>
              <a:pathLst>
                <a:path w="1179" h="525" extrusionOk="0">
                  <a:moveTo>
                    <a:pt x="48" y="1"/>
                  </a:moveTo>
                  <a:cubicBezTo>
                    <a:pt x="12" y="84"/>
                    <a:pt x="12" y="179"/>
                    <a:pt x="0" y="263"/>
                  </a:cubicBezTo>
                  <a:cubicBezTo>
                    <a:pt x="107" y="310"/>
                    <a:pt x="226" y="370"/>
                    <a:pt x="357" y="405"/>
                  </a:cubicBezTo>
                  <a:cubicBezTo>
                    <a:pt x="560" y="465"/>
                    <a:pt x="774" y="489"/>
                    <a:pt x="929" y="501"/>
                  </a:cubicBezTo>
                  <a:cubicBezTo>
                    <a:pt x="1072" y="525"/>
                    <a:pt x="1179" y="525"/>
                    <a:pt x="1179" y="525"/>
                  </a:cubicBezTo>
                  <a:cubicBezTo>
                    <a:pt x="1179" y="525"/>
                    <a:pt x="1119" y="441"/>
                    <a:pt x="1000" y="322"/>
                  </a:cubicBezTo>
                  <a:cubicBezTo>
                    <a:pt x="881" y="239"/>
                    <a:pt x="679" y="120"/>
                    <a:pt x="464" y="60"/>
                  </a:cubicBezTo>
                  <a:cubicBezTo>
                    <a:pt x="310" y="13"/>
                    <a:pt x="167" y="1"/>
                    <a:pt x="48" y="1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4"/>
            <p:cNvSpPr/>
            <p:nvPr/>
          </p:nvSpPr>
          <p:spPr>
            <a:xfrm>
              <a:off x="7723491" y="2215573"/>
              <a:ext cx="55809" cy="52862"/>
            </a:xfrm>
            <a:custGeom>
              <a:avLst/>
              <a:gdLst/>
              <a:ahLst/>
              <a:cxnLst/>
              <a:rect l="l" t="t" r="r" b="b"/>
              <a:pathLst>
                <a:path w="1799" h="1704" extrusionOk="0">
                  <a:moveTo>
                    <a:pt x="155" y="1"/>
                  </a:moveTo>
                  <a:cubicBezTo>
                    <a:pt x="155" y="1"/>
                    <a:pt x="96" y="108"/>
                    <a:pt x="1" y="274"/>
                  </a:cubicBezTo>
                  <a:cubicBezTo>
                    <a:pt x="48" y="286"/>
                    <a:pt x="96" y="286"/>
                    <a:pt x="120" y="298"/>
                  </a:cubicBezTo>
                  <a:cubicBezTo>
                    <a:pt x="358" y="393"/>
                    <a:pt x="584" y="536"/>
                    <a:pt x="810" y="679"/>
                  </a:cubicBezTo>
                  <a:cubicBezTo>
                    <a:pt x="1001" y="798"/>
                    <a:pt x="1191" y="917"/>
                    <a:pt x="1346" y="1072"/>
                  </a:cubicBezTo>
                  <a:cubicBezTo>
                    <a:pt x="1501" y="1251"/>
                    <a:pt x="1620" y="1477"/>
                    <a:pt x="1715" y="1703"/>
                  </a:cubicBezTo>
                  <a:cubicBezTo>
                    <a:pt x="1775" y="1417"/>
                    <a:pt x="1798" y="1132"/>
                    <a:pt x="1775" y="858"/>
                  </a:cubicBezTo>
                  <a:cubicBezTo>
                    <a:pt x="1775" y="858"/>
                    <a:pt x="882" y="120"/>
                    <a:pt x="155" y="1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4"/>
            <p:cNvSpPr/>
            <p:nvPr/>
          </p:nvSpPr>
          <p:spPr>
            <a:xfrm>
              <a:off x="7114426" y="1974745"/>
              <a:ext cx="236050" cy="399694"/>
            </a:xfrm>
            <a:custGeom>
              <a:avLst/>
              <a:gdLst/>
              <a:ahLst/>
              <a:cxnLst/>
              <a:rect l="l" t="t" r="r" b="b"/>
              <a:pathLst>
                <a:path w="7609" h="12884" extrusionOk="0">
                  <a:moveTo>
                    <a:pt x="0" y="1"/>
                  </a:moveTo>
                  <a:lnTo>
                    <a:pt x="405" y="5847"/>
                  </a:lnTo>
                  <a:lnTo>
                    <a:pt x="2405" y="12883"/>
                  </a:lnTo>
                  <a:lnTo>
                    <a:pt x="7608" y="9478"/>
                  </a:lnTo>
                  <a:cubicBezTo>
                    <a:pt x="7608" y="9478"/>
                    <a:pt x="2286" y="715"/>
                    <a:pt x="2048" y="429"/>
                  </a:cubicBezTo>
                  <a:cubicBezTo>
                    <a:pt x="1810" y="14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4"/>
            <p:cNvSpPr/>
            <p:nvPr/>
          </p:nvSpPr>
          <p:spPr>
            <a:xfrm>
              <a:off x="6768308" y="1965532"/>
              <a:ext cx="509762" cy="789988"/>
            </a:xfrm>
            <a:custGeom>
              <a:avLst/>
              <a:gdLst/>
              <a:ahLst/>
              <a:cxnLst/>
              <a:rect l="l" t="t" r="r" b="b"/>
              <a:pathLst>
                <a:path w="16432" h="25465" extrusionOk="0">
                  <a:moveTo>
                    <a:pt x="6335" y="0"/>
                  </a:moveTo>
                  <a:lnTo>
                    <a:pt x="4668" y="369"/>
                  </a:lnTo>
                  <a:lnTo>
                    <a:pt x="4371" y="441"/>
                  </a:lnTo>
                  <a:lnTo>
                    <a:pt x="1168" y="1238"/>
                  </a:lnTo>
                  <a:lnTo>
                    <a:pt x="2585" y="11871"/>
                  </a:lnTo>
                  <a:lnTo>
                    <a:pt x="1" y="24717"/>
                  </a:lnTo>
                  <a:cubicBezTo>
                    <a:pt x="2241" y="25301"/>
                    <a:pt x="5383" y="25465"/>
                    <a:pt x="8210" y="25465"/>
                  </a:cubicBezTo>
                  <a:cubicBezTo>
                    <a:pt x="11843" y="25465"/>
                    <a:pt x="14955" y="25194"/>
                    <a:pt x="14955" y="25194"/>
                  </a:cubicBezTo>
                  <a:lnTo>
                    <a:pt x="13884" y="12811"/>
                  </a:lnTo>
                  <a:cubicBezTo>
                    <a:pt x="13884" y="12811"/>
                    <a:pt x="14312" y="12573"/>
                    <a:pt x="15372" y="9287"/>
                  </a:cubicBezTo>
                  <a:cubicBezTo>
                    <a:pt x="16432" y="6001"/>
                    <a:pt x="11145" y="298"/>
                    <a:pt x="11145" y="298"/>
                  </a:cubicBezTo>
                  <a:lnTo>
                    <a:pt x="10038" y="131"/>
                  </a:lnTo>
                  <a:lnTo>
                    <a:pt x="9133" y="0"/>
                  </a:lnTo>
                  <a:close/>
                </a:path>
              </a:pathLst>
            </a:custGeom>
            <a:solidFill>
              <a:srgbClr val="FF8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4"/>
            <p:cNvSpPr/>
            <p:nvPr/>
          </p:nvSpPr>
          <p:spPr>
            <a:xfrm>
              <a:off x="7156151" y="2039396"/>
              <a:ext cx="90896" cy="313979"/>
            </a:xfrm>
            <a:custGeom>
              <a:avLst/>
              <a:gdLst/>
              <a:ahLst/>
              <a:cxnLst/>
              <a:rect l="l" t="t" r="r" b="b"/>
              <a:pathLst>
                <a:path w="2930" h="1012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06" y="4572"/>
                    <a:pt x="2084" y="5144"/>
                  </a:cubicBezTo>
                  <a:cubicBezTo>
                    <a:pt x="2263" y="5715"/>
                    <a:pt x="1298" y="10121"/>
                    <a:pt x="1298" y="10121"/>
                  </a:cubicBezTo>
                  <a:cubicBezTo>
                    <a:pt x="1298" y="10121"/>
                    <a:pt x="2929" y="6156"/>
                    <a:pt x="2858" y="5132"/>
                  </a:cubicBezTo>
                  <a:cubicBezTo>
                    <a:pt x="2787" y="407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94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4"/>
            <p:cNvSpPr/>
            <p:nvPr/>
          </p:nvSpPr>
          <p:spPr>
            <a:xfrm>
              <a:off x="6913865" y="1965532"/>
              <a:ext cx="202422" cy="116645"/>
            </a:xfrm>
            <a:custGeom>
              <a:avLst/>
              <a:gdLst/>
              <a:ahLst/>
              <a:cxnLst/>
              <a:rect l="l" t="t" r="r" b="b"/>
              <a:pathLst>
                <a:path w="6525" h="3760" extrusionOk="0">
                  <a:moveTo>
                    <a:pt x="1643" y="0"/>
                  </a:moveTo>
                  <a:lnTo>
                    <a:pt x="857" y="179"/>
                  </a:lnTo>
                  <a:lnTo>
                    <a:pt x="0" y="369"/>
                  </a:lnTo>
                  <a:cubicBezTo>
                    <a:pt x="83" y="548"/>
                    <a:pt x="214" y="786"/>
                    <a:pt x="417" y="1024"/>
                  </a:cubicBezTo>
                  <a:cubicBezTo>
                    <a:pt x="743" y="1415"/>
                    <a:pt x="2665" y="3759"/>
                    <a:pt x="4410" y="3759"/>
                  </a:cubicBezTo>
                  <a:cubicBezTo>
                    <a:pt x="4577" y="3759"/>
                    <a:pt x="4743" y="3738"/>
                    <a:pt x="4905" y="3691"/>
                  </a:cubicBezTo>
                  <a:cubicBezTo>
                    <a:pt x="6525" y="3227"/>
                    <a:pt x="5608" y="738"/>
                    <a:pt x="5358" y="131"/>
                  </a:cubicBezTo>
                  <a:lnTo>
                    <a:pt x="4941" y="72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4"/>
            <p:cNvSpPr/>
            <p:nvPr/>
          </p:nvSpPr>
          <p:spPr>
            <a:xfrm>
              <a:off x="6948952" y="1869858"/>
              <a:ext cx="108889" cy="153251"/>
            </a:xfrm>
            <a:custGeom>
              <a:avLst/>
              <a:gdLst/>
              <a:ahLst/>
              <a:cxnLst/>
              <a:rect l="l" t="t" r="r" b="b"/>
              <a:pathLst>
                <a:path w="3510" h="494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91" y="1048"/>
                    <a:pt x="381" y="2143"/>
                  </a:cubicBezTo>
                  <a:cubicBezTo>
                    <a:pt x="560" y="3144"/>
                    <a:pt x="548" y="3286"/>
                    <a:pt x="631" y="3691"/>
                  </a:cubicBezTo>
                  <a:lnTo>
                    <a:pt x="2298" y="4810"/>
                  </a:lnTo>
                  <a:cubicBezTo>
                    <a:pt x="2429" y="4900"/>
                    <a:pt x="2571" y="4940"/>
                    <a:pt x="2710" y="4940"/>
                  </a:cubicBezTo>
                  <a:cubicBezTo>
                    <a:pt x="3125" y="4940"/>
                    <a:pt x="3509" y="4578"/>
                    <a:pt x="3465" y="4096"/>
                  </a:cubicBezTo>
                  <a:cubicBezTo>
                    <a:pt x="3417" y="3822"/>
                    <a:pt x="3393" y="3513"/>
                    <a:pt x="3334" y="3156"/>
                  </a:cubicBezTo>
                  <a:cubicBezTo>
                    <a:pt x="3215" y="2310"/>
                    <a:pt x="3167" y="1405"/>
                    <a:pt x="3346" y="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4"/>
            <p:cNvSpPr/>
            <p:nvPr/>
          </p:nvSpPr>
          <p:spPr>
            <a:xfrm>
              <a:off x="6947835" y="1869858"/>
              <a:ext cx="104546" cy="104577"/>
            </a:xfrm>
            <a:custGeom>
              <a:avLst/>
              <a:gdLst/>
              <a:ahLst/>
              <a:cxnLst/>
              <a:rect l="l" t="t" r="r" b="b"/>
              <a:pathLst>
                <a:path w="3370" h="3371" extrusionOk="0">
                  <a:moveTo>
                    <a:pt x="0" y="0"/>
                  </a:moveTo>
                  <a:cubicBezTo>
                    <a:pt x="0" y="0"/>
                    <a:pt x="191" y="1048"/>
                    <a:pt x="393" y="2143"/>
                  </a:cubicBezTo>
                  <a:cubicBezTo>
                    <a:pt x="1267" y="2701"/>
                    <a:pt x="2456" y="3371"/>
                    <a:pt x="2943" y="3371"/>
                  </a:cubicBezTo>
                  <a:cubicBezTo>
                    <a:pt x="3007" y="3371"/>
                    <a:pt x="3059" y="3359"/>
                    <a:pt x="3096" y="3334"/>
                  </a:cubicBezTo>
                  <a:cubicBezTo>
                    <a:pt x="3167" y="3286"/>
                    <a:pt x="3263" y="3227"/>
                    <a:pt x="3346" y="3167"/>
                  </a:cubicBezTo>
                  <a:cubicBezTo>
                    <a:pt x="3227" y="2322"/>
                    <a:pt x="3191" y="1417"/>
                    <a:pt x="3370" y="5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4"/>
            <p:cNvSpPr/>
            <p:nvPr/>
          </p:nvSpPr>
          <p:spPr>
            <a:xfrm>
              <a:off x="7057903" y="1596953"/>
              <a:ext cx="99024" cy="182071"/>
            </a:xfrm>
            <a:custGeom>
              <a:avLst/>
              <a:gdLst/>
              <a:ahLst/>
              <a:cxnLst/>
              <a:rect l="l" t="t" r="r" b="b"/>
              <a:pathLst>
                <a:path w="3192" h="5869" extrusionOk="0">
                  <a:moveTo>
                    <a:pt x="896" y="0"/>
                  </a:moveTo>
                  <a:cubicBezTo>
                    <a:pt x="582" y="0"/>
                    <a:pt x="317" y="131"/>
                    <a:pt x="143" y="451"/>
                  </a:cubicBezTo>
                  <a:cubicBezTo>
                    <a:pt x="0" y="749"/>
                    <a:pt x="24" y="1046"/>
                    <a:pt x="131" y="1332"/>
                  </a:cubicBezTo>
                  <a:cubicBezTo>
                    <a:pt x="227" y="1582"/>
                    <a:pt x="381" y="1808"/>
                    <a:pt x="512" y="2023"/>
                  </a:cubicBezTo>
                  <a:lnTo>
                    <a:pt x="608" y="2166"/>
                  </a:lnTo>
                  <a:cubicBezTo>
                    <a:pt x="643" y="2249"/>
                    <a:pt x="715" y="2320"/>
                    <a:pt x="751" y="2416"/>
                  </a:cubicBezTo>
                  <a:cubicBezTo>
                    <a:pt x="858" y="2570"/>
                    <a:pt x="929" y="2749"/>
                    <a:pt x="1024" y="2916"/>
                  </a:cubicBezTo>
                  <a:cubicBezTo>
                    <a:pt x="1489" y="3844"/>
                    <a:pt x="1798" y="4845"/>
                    <a:pt x="1941" y="5868"/>
                  </a:cubicBezTo>
                  <a:cubicBezTo>
                    <a:pt x="2477" y="5023"/>
                    <a:pt x="3048" y="4106"/>
                    <a:pt x="3168" y="3142"/>
                  </a:cubicBezTo>
                  <a:cubicBezTo>
                    <a:pt x="3179" y="3011"/>
                    <a:pt x="3191" y="2868"/>
                    <a:pt x="3191" y="2737"/>
                  </a:cubicBezTo>
                  <a:cubicBezTo>
                    <a:pt x="3191" y="2666"/>
                    <a:pt x="3191" y="2582"/>
                    <a:pt x="3168" y="2475"/>
                  </a:cubicBezTo>
                  <a:cubicBezTo>
                    <a:pt x="3156" y="2368"/>
                    <a:pt x="3132" y="2249"/>
                    <a:pt x="3108" y="2130"/>
                  </a:cubicBezTo>
                  <a:cubicBezTo>
                    <a:pt x="2941" y="1416"/>
                    <a:pt x="2477" y="701"/>
                    <a:pt x="1846" y="296"/>
                  </a:cubicBezTo>
                  <a:cubicBezTo>
                    <a:pt x="1632" y="177"/>
                    <a:pt x="1417" y="82"/>
                    <a:pt x="1191" y="34"/>
                  </a:cubicBezTo>
                  <a:cubicBezTo>
                    <a:pt x="1089" y="12"/>
                    <a:pt x="990" y="0"/>
                    <a:pt x="896" y="0"/>
                  </a:cubicBezTo>
                  <a:close/>
                </a:path>
              </a:pathLst>
            </a:custGeom>
            <a:solidFill>
              <a:srgbClr val="3F0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4"/>
            <p:cNvSpPr/>
            <p:nvPr/>
          </p:nvSpPr>
          <p:spPr>
            <a:xfrm>
              <a:off x="6850455" y="1609797"/>
              <a:ext cx="291332" cy="319780"/>
            </a:xfrm>
            <a:custGeom>
              <a:avLst/>
              <a:gdLst/>
              <a:ahLst/>
              <a:cxnLst/>
              <a:rect l="l" t="t" r="r" b="b"/>
              <a:pathLst>
                <a:path w="9391" h="10308" extrusionOk="0">
                  <a:moveTo>
                    <a:pt x="5765" y="1"/>
                  </a:moveTo>
                  <a:cubicBezTo>
                    <a:pt x="0" y="1"/>
                    <a:pt x="1248" y="4530"/>
                    <a:pt x="1473" y="5121"/>
                  </a:cubicBezTo>
                  <a:cubicBezTo>
                    <a:pt x="1568" y="5347"/>
                    <a:pt x="2520" y="7967"/>
                    <a:pt x="2758" y="8562"/>
                  </a:cubicBezTo>
                  <a:cubicBezTo>
                    <a:pt x="2794" y="8669"/>
                    <a:pt x="2913" y="8788"/>
                    <a:pt x="3116" y="8907"/>
                  </a:cubicBezTo>
                  <a:cubicBezTo>
                    <a:pt x="4018" y="9517"/>
                    <a:pt x="6322" y="10308"/>
                    <a:pt x="7361" y="10308"/>
                  </a:cubicBezTo>
                  <a:cubicBezTo>
                    <a:pt x="7418" y="10308"/>
                    <a:pt x="7472" y="10305"/>
                    <a:pt x="7521" y="10300"/>
                  </a:cubicBezTo>
                  <a:cubicBezTo>
                    <a:pt x="8652" y="10205"/>
                    <a:pt x="9212" y="7824"/>
                    <a:pt x="9307" y="7431"/>
                  </a:cubicBezTo>
                  <a:cubicBezTo>
                    <a:pt x="9390" y="7038"/>
                    <a:pt x="8914" y="5526"/>
                    <a:pt x="8914" y="5526"/>
                  </a:cubicBezTo>
                  <a:cubicBezTo>
                    <a:pt x="8950" y="5181"/>
                    <a:pt x="8962" y="4871"/>
                    <a:pt x="8962" y="4573"/>
                  </a:cubicBezTo>
                  <a:cubicBezTo>
                    <a:pt x="8962" y="3264"/>
                    <a:pt x="8688" y="2299"/>
                    <a:pt x="8366" y="1597"/>
                  </a:cubicBezTo>
                  <a:cubicBezTo>
                    <a:pt x="7914" y="632"/>
                    <a:pt x="6937" y="25"/>
                    <a:pt x="5878" y="1"/>
                  </a:cubicBezTo>
                  <a:cubicBezTo>
                    <a:pt x="5840" y="1"/>
                    <a:pt x="5802" y="1"/>
                    <a:pt x="5765" y="1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4"/>
            <p:cNvSpPr/>
            <p:nvPr/>
          </p:nvSpPr>
          <p:spPr>
            <a:xfrm>
              <a:off x="6869907" y="1786997"/>
              <a:ext cx="73523" cy="85033"/>
            </a:xfrm>
            <a:custGeom>
              <a:avLst/>
              <a:gdLst/>
              <a:ahLst/>
              <a:cxnLst/>
              <a:rect l="l" t="t" r="r" b="b"/>
              <a:pathLst>
                <a:path w="2370" h="2741" extrusionOk="0">
                  <a:moveTo>
                    <a:pt x="756" y="0"/>
                  </a:moveTo>
                  <a:cubicBezTo>
                    <a:pt x="655" y="0"/>
                    <a:pt x="548" y="38"/>
                    <a:pt x="441" y="135"/>
                  </a:cubicBezTo>
                  <a:cubicBezTo>
                    <a:pt x="0" y="540"/>
                    <a:pt x="322" y="1790"/>
                    <a:pt x="607" y="2124"/>
                  </a:cubicBezTo>
                  <a:lnTo>
                    <a:pt x="703" y="2207"/>
                  </a:lnTo>
                  <a:cubicBezTo>
                    <a:pt x="991" y="2465"/>
                    <a:pt x="1494" y="2740"/>
                    <a:pt x="2087" y="2740"/>
                  </a:cubicBezTo>
                  <a:cubicBezTo>
                    <a:pt x="2179" y="2740"/>
                    <a:pt x="2273" y="2733"/>
                    <a:pt x="2370" y="2719"/>
                  </a:cubicBezTo>
                  <a:lnTo>
                    <a:pt x="1262" y="302"/>
                  </a:lnTo>
                  <a:cubicBezTo>
                    <a:pt x="1262" y="302"/>
                    <a:pt x="1215" y="242"/>
                    <a:pt x="1143" y="171"/>
                  </a:cubicBezTo>
                  <a:cubicBezTo>
                    <a:pt x="1038" y="79"/>
                    <a:pt x="903" y="0"/>
                    <a:pt x="756" y="0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4"/>
            <p:cNvSpPr/>
            <p:nvPr/>
          </p:nvSpPr>
          <p:spPr>
            <a:xfrm>
              <a:off x="6881726" y="1812032"/>
              <a:ext cx="40267" cy="44176"/>
            </a:xfrm>
            <a:custGeom>
              <a:avLst/>
              <a:gdLst/>
              <a:ahLst/>
              <a:cxnLst/>
              <a:rect l="l" t="t" r="r" b="b"/>
              <a:pathLst>
                <a:path w="1298" h="1424" extrusionOk="0">
                  <a:moveTo>
                    <a:pt x="253" y="0"/>
                  </a:moveTo>
                  <a:cubicBezTo>
                    <a:pt x="116" y="0"/>
                    <a:pt x="12" y="80"/>
                    <a:pt x="0" y="293"/>
                  </a:cubicBezTo>
                  <a:cubicBezTo>
                    <a:pt x="0" y="388"/>
                    <a:pt x="36" y="495"/>
                    <a:pt x="95" y="590"/>
                  </a:cubicBezTo>
                  <a:cubicBezTo>
                    <a:pt x="334" y="983"/>
                    <a:pt x="822" y="1210"/>
                    <a:pt x="1298" y="1424"/>
                  </a:cubicBezTo>
                  <a:cubicBezTo>
                    <a:pt x="1131" y="1245"/>
                    <a:pt x="1036" y="1019"/>
                    <a:pt x="1012" y="781"/>
                  </a:cubicBezTo>
                  <a:cubicBezTo>
                    <a:pt x="1000" y="709"/>
                    <a:pt x="1000" y="614"/>
                    <a:pt x="988" y="543"/>
                  </a:cubicBezTo>
                  <a:cubicBezTo>
                    <a:pt x="941" y="328"/>
                    <a:pt x="530" y="0"/>
                    <a:pt x="253" y="0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4"/>
            <p:cNvSpPr/>
            <p:nvPr/>
          </p:nvSpPr>
          <p:spPr>
            <a:xfrm>
              <a:off x="6817075" y="1549055"/>
              <a:ext cx="300701" cy="266173"/>
            </a:xfrm>
            <a:custGeom>
              <a:avLst/>
              <a:gdLst/>
              <a:ahLst/>
              <a:cxnLst/>
              <a:rect l="l" t="t" r="r" b="b"/>
              <a:pathLst>
                <a:path w="9693" h="8580" extrusionOk="0">
                  <a:moveTo>
                    <a:pt x="6050" y="0"/>
                  </a:moveTo>
                  <a:cubicBezTo>
                    <a:pt x="4976" y="0"/>
                    <a:pt x="3823" y="253"/>
                    <a:pt x="2834" y="781"/>
                  </a:cubicBezTo>
                  <a:cubicBezTo>
                    <a:pt x="2298" y="1078"/>
                    <a:pt x="1810" y="1459"/>
                    <a:pt x="1406" y="1912"/>
                  </a:cubicBezTo>
                  <a:cubicBezTo>
                    <a:pt x="1108" y="2257"/>
                    <a:pt x="846" y="2650"/>
                    <a:pt x="667" y="3079"/>
                  </a:cubicBezTo>
                  <a:cubicBezTo>
                    <a:pt x="167" y="4257"/>
                    <a:pt x="1" y="5115"/>
                    <a:pt x="215" y="5960"/>
                  </a:cubicBezTo>
                  <a:cubicBezTo>
                    <a:pt x="251" y="6115"/>
                    <a:pt x="298" y="6258"/>
                    <a:pt x="358" y="6412"/>
                  </a:cubicBezTo>
                  <a:cubicBezTo>
                    <a:pt x="465" y="6698"/>
                    <a:pt x="620" y="6960"/>
                    <a:pt x="798" y="7246"/>
                  </a:cubicBezTo>
                  <a:cubicBezTo>
                    <a:pt x="810" y="7258"/>
                    <a:pt x="810" y="7270"/>
                    <a:pt x="822" y="7293"/>
                  </a:cubicBezTo>
                  <a:lnTo>
                    <a:pt x="917" y="7424"/>
                  </a:lnTo>
                  <a:cubicBezTo>
                    <a:pt x="929" y="7436"/>
                    <a:pt x="929" y="7448"/>
                    <a:pt x="941" y="7472"/>
                  </a:cubicBezTo>
                  <a:cubicBezTo>
                    <a:pt x="953" y="7496"/>
                    <a:pt x="989" y="7531"/>
                    <a:pt x="1001" y="7555"/>
                  </a:cubicBezTo>
                  <a:cubicBezTo>
                    <a:pt x="1167" y="7782"/>
                    <a:pt x="1346" y="8020"/>
                    <a:pt x="1548" y="8270"/>
                  </a:cubicBezTo>
                  <a:lnTo>
                    <a:pt x="1822" y="8579"/>
                  </a:lnTo>
                  <a:cubicBezTo>
                    <a:pt x="1822" y="8579"/>
                    <a:pt x="2003" y="7769"/>
                    <a:pt x="2541" y="7769"/>
                  </a:cubicBezTo>
                  <a:cubicBezTo>
                    <a:pt x="2635" y="7769"/>
                    <a:pt x="2741" y="7794"/>
                    <a:pt x="2858" y="7853"/>
                  </a:cubicBezTo>
                  <a:cubicBezTo>
                    <a:pt x="2858" y="7853"/>
                    <a:pt x="3180" y="7746"/>
                    <a:pt x="3620" y="7543"/>
                  </a:cubicBezTo>
                  <a:cubicBezTo>
                    <a:pt x="4465" y="7139"/>
                    <a:pt x="5704" y="6377"/>
                    <a:pt x="5918" y="5305"/>
                  </a:cubicBezTo>
                  <a:lnTo>
                    <a:pt x="5918" y="5305"/>
                  </a:lnTo>
                  <a:cubicBezTo>
                    <a:pt x="5918" y="5305"/>
                    <a:pt x="5989" y="6400"/>
                    <a:pt x="5501" y="6674"/>
                  </a:cubicBezTo>
                  <a:cubicBezTo>
                    <a:pt x="5644" y="6615"/>
                    <a:pt x="7263" y="5936"/>
                    <a:pt x="8442" y="4829"/>
                  </a:cubicBezTo>
                  <a:cubicBezTo>
                    <a:pt x="8561" y="4722"/>
                    <a:pt x="8680" y="4603"/>
                    <a:pt x="8787" y="4484"/>
                  </a:cubicBezTo>
                  <a:cubicBezTo>
                    <a:pt x="9085" y="4138"/>
                    <a:pt x="9335" y="3769"/>
                    <a:pt x="9502" y="3376"/>
                  </a:cubicBezTo>
                  <a:cubicBezTo>
                    <a:pt x="9549" y="3269"/>
                    <a:pt x="9573" y="3150"/>
                    <a:pt x="9609" y="3055"/>
                  </a:cubicBezTo>
                  <a:cubicBezTo>
                    <a:pt x="9633" y="2948"/>
                    <a:pt x="9645" y="2840"/>
                    <a:pt x="9668" y="2733"/>
                  </a:cubicBezTo>
                  <a:cubicBezTo>
                    <a:pt x="9680" y="2709"/>
                    <a:pt x="9680" y="2698"/>
                    <a:pt x="9680" y="2662"/>
                  </a:cubicBezTo>
                  <a:cubicBezTo>
                    <a:pt x="9692" y="2531"/>
                    <a:pt x="9692" y="2376"/>
                    <a:pt x="9680" y="2233"/>
                  </a:cubicBezTo>
                  <a:cubicBezTo>
                    <a:pt x="9680" y="2150"/>
                    <a:pt x="9657" y="2067"/>
                    <a:pt x="9645" y="1995"/>
                  </a:cubicBezTo>
                  <a:cubicBezTo>
                    <a:pt x="9633" y="1947"/>
                    <a:pt x="9633" y="1900"/>
                    <a:pt x="9621" y="1852"/>
                  </a:cubicBezTo>
                  <a:cubicBezTo>
                    <a:pt x="9573" y="1674"/>
                    <a:pt x="9502" y="1519"/>
                    <a:pt x="9395" y="1352"/>
                  </a:cubicBezTo>
                  <a:lnTo>
                    <a:pt x="9299" y="1221"/>
                  </a:lnTo>
                  <a:cubicBezTo>
                    <a:pt x="9121" y="995"/>
                    <a:pt x="8918" y="804"/>
                    <a:pt x="8668" y="650"/>
                  </a:cubicBezTo>
                  <a:cubicBezTo>
                    <a:pt x="7999" y="223"/>
                    <a:pt x="7059" y="0"/>
                    <a:pt x="6050" y="0"/>
                  </a:cubicBezTo>
                  <a:close/>
                </a:path>
              </a:pathLst>
            </a:custGeom>
            <a:solidFill>
              <a:srgbClr val="3F0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4"/>
            <p:cNvSpPr/>
            <p:nvPr/>
          </p:nvSpPr>
          <p:spPr>
            <a:xfrm>
              <a:off x="7088181" y="1698800"/>
              <a:ext cx="48426" cy="18893"/>
            </a:xfrm>
            <a:custGeom>
              <a:avLst/>
              <a:gdLst/>
              <a:ahLst/>
              <a:cxnLst/>
              <a:rect l="l" t="t" r="r" b="b"/>
              <a:pathLst>
                <a:path w="1561" h="609" extrusionOk="0">
                  <a:moveTo>
                    <a:pt x="604" y="1"/>
                  </a:moveTo>
                  <a:cubicBezTo>
                    <a:pt x="488" y="1"/>
                    <a:pt x="385" y="41"/>
                    <a:pt x="310" y="145"/>
                  </a:cubicBezTo>
                  <a:cubicBezTo>
                    <a:pt x="1" y="609"/>
                    <a:pt x="179" y="609"/>
                    <a:pt x="179" y="609"/>
                  </a:cubicBezTo>
                  <a:lnTo>
                    <a:pt x="1560" y="490"/>
                  </a:lnTo>
                  <a:cubicBezTo>
                    <a:pt x="1560" y="490"/>
                    <a:pt x="1007" y="1"/>
                    <a:pt x="604" y="1"/>
                  </a:cubicBezTo>
                  <a:close/>
                </a:path>
              </a:pathLst>
            </a:custGeom>
            <a:solidFill>
              <a:srgbClr val="550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4"/>
            <p:cNvSpPr/>
            <p:nvPr/>
          </p:nvSpPr>
          <p:spPr>
            <a:xfrm>
              <a:off x="6961144" y="1711209"/>
              <a:ext cx="63534" cy="45293"/>
            </a:xfrm>
            <a:custGeom>
              <a:avLst/>
              <a:gdLst/>
              <a:ahLst/>
              <a:cxnLst/>
              <a:rect l="l" t="t" r="r" b="b"/>
              <a:pathLst>
                <a:path w="2048" h="1460" extrusionOk="0">
                  <a:moveTo>
                    <a:pt x="1438" y="1"/>
                  </a:moveTo>
                  <a:cubicBezTo>
                    <a:pt x="801" y="1"/>
                    <a:pt x="0" y="1459"/>
                    <a:pt x="0" y="1459"/>
                  </a:cubicBezTo>
                  <a:lnTo>
                    <a:pt x="1869" y="578"/>
                  </a:lnTo>
                  <a:cubicBezTo>
                    <a:pt x="1869" y="578"/>
                    <a:pt x="2048" y="328"/>
                    <a:pt x="1655" y="66"/>
                  </a:cubicBezTo>
                  <a:cubicBezTo>
                    <a:pt x="1586" y="21"/>
                    <a:pt x="1513" y="1"/>
                    <a:pt x="1438" y="1"/>
                  </a:cubicBezTo>
                  <a:close/>
                </a:path>
              </a:pathLst>
            </a:custGeom>
            <a:solidFill>
              <a:srgbClr val="550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4"/>
            <p:cNvSpPr/>
            <p:nvPr/>
          </p:nvSpPr>
          <p:spPr>
            <a:xfrm>
              <a:off x="6985869" y="1749429"/>
              <a:ext cx="34032" cy="58881"/>
            </a:xfrm>
            <a:custGeom>
              <a:avLst/>
              <a:gdLst/>
              <a:ahLst/>
              <a:cxnLst/>
              <a:rect l="l" t="t" r="r" b="b"/>
              <a:pathLst>
                <a:path w="1097" h="1898" extrusionOk="0">
                  <a:moveTo>
                    <a:pt x="1025" y="1"/>
                  </a:moveTo>
                  <a:cubicBezTo>
                    <a:pt x="989" y="180"/>
                    <a:pt x="810" y="358"/>
                    <a:pt x="679" y="465"/>
                  </a:cubicBezTo>
                  <a:cubicBezTo>
                    <a:pt x="616" y="402"/>
                    <a:pt x="539" y="373"/>
                    <a:pt x="459" y="373"/>
                  </a:cubicBezTo>
                  <a:cubicBezTo>
                    <a:pt x="434" y="373"/>
                    <a:pt x="408" y="376"/>
                    <a:pt x="382" y="382"/>
                  </a:cubicBezTo>
                  <a:cubicBezTo>
                    <a:pt x="132" y="441"/>
                    <a:pt x="1" y="822"/>
                    <a:pt x="84" y="1239"/>
                  </a:cubicBezTo>
                  <a:cubicBezTo>
                    <a:pt x="174" y="1631"/>
                    <a:pt x="422" y="1897"/>
                    <a:pt x="669" y="1897"/>
                  </a:cubicBezTo>
                  <a:cubicBezTo>
                    <a:pt x="684" y="1897"/>
                    <a:pt x="700" y="1896"/>
                    <a:pt x="715" y="1894"/>
                  </a:cubicBezTo>
                  <a:cubicBezTo>
                    <a:pt x="965" y="1834"/>
                    <a:pt x="1096" y="1453"/>
                    <a:pt x="1013" y="1037"/>
                  </a:cubicBezTo>
                  <a:cubicBezTo>
                    <a:pt x="977" y="906"/>
                    <a:pt x="929" y="799"/>
                    <a:pt x="870" y="703"/>
                  </a:cubicBezTo>
                  <a:cubicBezTo>
                    <a:pt x="1025" y="453"/>
                    <a:pt x="1025" y="1"/>
                    <a:pt x="1025" y="1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4"/>
            <p:cNvSpPr/>
            <p:nvPr/>
          </p:nvSpPr>
          <p:spPr>
            <a:xfrm>
              <a:off x="6971474" y="1774371"/>
              <a:ext cx="35117" cy="11975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479" y="0"/>
                  </a:moveTo>
                  <a:cubicBezTo>
                    <a:pt x="203" y="0"/>
                    <a:pt x="0" y="102"/>
                    <a:pt x="0" y="102"/>
                  </a:cubicBezTo>
                  <a:cubicBezTo>
                    <a:pt x="0" y="102"/>
                    <a:pt x="227" y="328"/>
                    <a:pt x="536" y="376"/>
                  </a:cubicBezTo>
                  <a:cubicBezTo>
                    <a:pt x="580" y="382"/>
                    <a:pt x="624" y="385"/>
                    <a:pt x="667" y="385"/>
                  </a:cubicBezTo>
                  <a:cubicBezTo>
                    <a:pt x="922" y="385"/>
                    <a:pt x="1131" y="280"/>
                    <a:pt x="1131" y="280"/>
                  </a:cubicBezTo>
                  <a:cubicBezTo>
                    <a:pt x="1131" y="280"/>
                    <a:pt x="905" y="54"/>
                    <a:pt x="596" y="7"/>
                  </a:cubicBezTo>
                  <a:cubicBezTo>
                    <a:pt x="556" y="2"/>
                    <a:pt x="517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4"/>
            <p:cNvSpPr/>
            <p:nvPr/>
          </p:nvSpPr>
          <p:spPr>
            <a:xfrm>
              <a:off x="7095564" y="1740588"/>
              <a:ext cx="26276" cy="43711"/>
            </a:xfrm>
            <a:custGeom>
              <a:avLst/>
              <a:gdLst/>
              <a:ahLst/>
              <a:cxnLst/>
              <a:rect l="l" t="t" r="r" b="b"/>
              <a:pathLst>
                <a:path w="847" h="1409" extrusionOk="0">
                  <a:moveTo>
                    <a:pt x="727" y="0"/>
                  </a:moveTo>
                  <a:lnTo>
                    <a:pt x="727" y="0"/>
                  </a:lnTo>
                  <a:cubicBezTo>
                    <a:pt x="715" y="119"/>
                    <a:pt x="584" y="238"/>
                    <a:pt x="489" y="310"/>
                  </a:cubicBezTo>
                  <a:cubicBezTo>
                    <a:pt x="446" y="284"/>
                    <a:pt x="397" y="264"/>
                    <a:pt x="351" y="264"/>
                  </a:cubicBezTo>
                  <a:cubicBezTo>
                    <a:pt x="333" y="264"/>
                    <a:pt x="315" y="267"/>
                    <a:pt x="299" y="274"/>
                  </a:cubicBezTo>
                  <a:cubicBezTo>
                    <a:pt x="108" y="310"/>
                    <a:pt x="1" y="595"/>
                    <a:pt x="72" y="905"/>
                  </a:cubicBezTo>
                  <a:cubicBezTo>
                    <a:pt x="150" y="1203"/>
                    <a:pt x="329" y="1409"/>
                    <a:pt x="507" y="1409"/>
                  </a:cubicBezTo>
                  <a:cubicBezTo>
                    <a:pt x="521" y="1409"/>
                    <a:pt x="535" y="1408"/>
                    <a:pt x="549" y="1405"/>
                  </a:cubicBezTo>
                  <a:cubicBezTo>
                    <a:pt x="751" y="1357"/>
                    <a:pt x="846" y="1072"/>
                    <a:pt x="775" y="762"/>
                  </a:cubicBezTo>
                  <a:cubicBezTo>
                    <a:pt x="751" y="643"/>
                    <a:pt x="703" y="536"/>
                    <a:pt x="644" y="465"/>
                  </a:cubicBezTo>
                  <a:cubicBezTo>
                    <a:pt x="727" y="298"/>
                    <a:pt x="727" y="0"/>
                    <a:pt x="727" y="0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4"/>
            <p:cNvSpPr/>
            <p:nvPr/>
          </p:nvSpPr>
          <p:spPr>
            <a:xfrm>
              <a:off x="7105926" y="1753493"/>
              <a:ext cx="20692" cy="14084"/>
            </a:xfrm>
            <a:custGeom>
              <a:avLst/>
              <a:gdLst/>
              <a:ahLst/>
              <a:cxnLst/>
              <a:rect l="l" t="t" r="r" b="b"/>
              <a:pathLst>
                <a:path w="667" h="454" extrusionOk="0">
                  <a:moveTo>
                    <a:pt x="667" y="1"/>
                  </a:moveTo>
                  <a:cubicBezTo>
                    <a:pt x="667" y="1"/>
                    <a:pt x="453" y="13"/>
                    <a:pt x="262" y="132"/>
                  </a:cubicBezTo>
                  <a:cubicBezTo>
                    <a:pt x="84" y="251"/>
                    <a:pt x="0" y="453"/>
                    <a:pt x="0" y="453"/>
                  </a:cubicBezTo>
                  <a:cubicBezTo>
                    <a:pt x="0" y="453"/>
                    <a:pt x="215" y="430"/>
                    <a:pt x="393" y="310"/>
                  </a:cubicBezTo>
                  <a:cubicBezTo>
                    <a:pt x="572" y="191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4"/>
            <p:cNvSpPr/>
            <p:nvPr/>
          </p:nvSpPr>
          <p:spPr>
            <a:xfrm>
              <a:off x="7074531" y="1753152"/>
              <a:ext cx="26990" cy="89407"/>
            </a:xfrm>
            <a:custGeom>
              <a:avLst/>
              <a:gdLst/>
              <a:ahLst/>
              <a:cxnLst/>
              <a:rect l="l" t="t" r="r" b="b"/>
              <a:pathLst>
                <a:path w="870" h="2882" extrusionOk="0">
                  <a:moveTo>
                    <a:pt x="417" y="0"/>
                  </a:moveTo>
                  <a:cubicBezTo>
                    <a:pt x="369" y="24"/>
                    <a:pt x="322" y="60"/>
                    <a:pt x="298" y="107"/>
                  </a:cubicBezTo>
                  <a:lnTo>
                    <a:pt x="203" y="238"/>
                  </a:lnTo>
                  <a:cubicBezTo>
                    <a:pt x="143" y="321"/>
                    <a:pt x="95" y="429"/>
                    <a:pt x="72" y="536"/>
                  </a:cubicBezTo>
                  <a:cubicBezTo>
                    <a:pt x="0" y="738"/>
                    <a:pt x="0" y="952"/>
                    <a:pt x="24" y="1155"/>
                  </a:cubicBezTo>
                  <a:cubicBezTo>
                    <a:pt x="119" y="1619"/>
                    <a:pt x="191" y="2024"/>
                    <a:pt x="631" y="2203"/>
                  </a:cubicBezTo>
                  <a:cubicBezTo>
                    <a:pt x="572" y="2322"/>
                    <a:pt x="512" y="2405"/>
                    <a:pt x="441" y="2512"/>
                  </a:cubicBezTo>
                  <a:cubicBezTo>
                    <a:pt x="381" y="2584"/>
                    <a:pt x="310" y="2667"/>
                    <a:pt x="250" y="2738"/>
                  </a:cubicBezTo>
                  <a:cubicBezTo>
                    <a:pt x="238" y="2750"/>
                    <a:pt x="215" y="2762"/>
                    <a:pt x="191" y="2822"/>
                  </a:cubicBezTo>
                  <a:lnTo>
                    <a:pt x="179" y="2846"/>
                  </a:lnTo>
                  <a:cubicBezTo>
                    <a:pt x="179" y="2857"/>
                    <a:pt x="155" y="2869"/>
                    <a:pt x="143" y="2881"/>
                  </a:cubicBezTo>
                  <a:lnTo>
                    <a:pt x="238" y="2881"/>
                  </a:lnTo>
                  <a:cubicBezTo>
                    <a:pt x="322" y="2869"/>
                    <a:pt x="417" y="2786"/>
                    <a:pt x="476" y="2727"/>
                  </a:cubicBezTo>
                  <a:lnTo>
                    <a:pt x="655" y="2500"/>
                  </a:lnTo>
                  <a:cubicBezTo>
                    <a:pt x="679" y="2465"/>
                    <a:pt x="869" y="2107"/>
                    <a:pt x="869" y="2107"/>
                  </a:cubicBezTo>
                  <a:cubicBezTo>
                    <a:pt x="679" y="2036"/>
                    <a:pt x="500" y="1869"/>
                    <a:pt x="381" y="1691"/>
                  </a:cubicBezTo>
                  <a:cubicBezTo>
                    <a:pt x="274" y="1548"/>
                    <a:pt x="203" y="1369"/>
                    <a:pt x="179" y="1191"/>
                  </a:cubicBezTo>
                  <a:cubicBezTo>
                    <a:pt x="143" y="1000"/>
                    <a:pt x="143" y="798"/>
                    <a:pt x="179" y="619"/>
                  </a:cubicBezTo>
                  <a:cubicBezTo>
                    <a:pt x="191" y="536"/>
                    <a:pt x="215" y="441"/>
                    <a:pt x="250" y="357"/>
                  </a:cubicBezTo>
                  <a:cubicBezTo>
                    <a:pt x="274" y="262"/>
                    <a:pt x="322" y="190"/>
                    <a:pt x="369" y="107"/>
                  </a:cubicBezTo>
                  <a:cubicBezTo>
                    <a:pt x="381" y="71"/>
                    <a:pt x="393" y="24"/>
                    <a:pt x="417" y="0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4"/>
            <p:cNvSpPr/>
            <p:nvPr/>
          </p:nvSpPr>
          <p:spPr>
            <a:xfrm>
              <a:off x="7005072" y="1861389"/>
              <a:ext cx="85002" cy="32232"/>
            </a:xfrm>
            <a:custGeom>
              <a:avLst/>
              <a:gdLst/>
              <a:ahLst/>
              <a:cxnLst/>
              <a:rect l="l" t="t" r="r" b="b"/>
              <a:pathLst>
                <a:path w="2740" h="1039" extrusionOk="0">
                  <a:moveTo>
                    <a:pt x="1571" y="0"/>
                  </a:moveTo>
                  <a:cubicBezTo>
                    <a:pt x="1147" y="0"/>
                    <a:pt x="618" y="35"/>
                    <a:pt x="1" y="142"/>
                  </a:cubicBezTo>
                  <a:cubicBezTo>
                    <a:pt x="1" y="142"/>
                    <a:pt x="393" y="1038"/>
                    <a:pt x="1318" y="1038"/>
                  </a:cubicBezTo>
                  <a:cubicBezTo>
                    <a:pt x="1346" y="1038"/>
                    <a:pt x="1376" y="1037"/>
                    <a:pt x="1406" y="1035"/>
                  </a:cubicBezTo>
                  <a:cubicBezTo>
                    <a:pt x="2394" y="976"/>
                    <a:pt x="2739" y="107"/>
                    <a:pt x="2739" y="107"/>
                  </a:cubicBezTo>
                  <a:cubicBezTo>
                    <a:pt x="2739" y="107"/>
                    <a:pt x="2318" y="0"/>
                    <a:pt x="1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4"/>
            <p:cNvSpPr/>
            <p:nvPr/>
          </p:nvSpPr>
          <p:spPr>
            <a:xfrm>
              <a:off x="7112192" y="1793574"/>
              <a:ext cx="45479" cy="29968"/>
            </a:xfrm>
            <a:custGeom>
              <a:avLst/>
              <a:gdLst/>
              <a:ahLst/>
              <a:cxnLst/>
              <a:rect l="l" t="t" r="r" b="b"/>
              <a:pathLst>
                <a:path w="1466" h="966" extrusionOk="0">
                  <a:moveTo>
                    <a:pt x="1150" y="0"/>
                  </a:moveTo>
                  <a:cubicBezTo>
                    <a:pt x="989" y="0"/>
                    <a:pt x="766" y="74"/>
                    <a:pt x="548" y="209"/>
                  </a:cubicBezTo>
                  <a:cubicBezTo>
                    <a:pt x="203" y="435"/>
                    <a:pt x="1" y="733"/>
                    <a:pt x="108" y="888"/>
                  </a:cubicBezTo>
                  <a:cubicBezTo>
                    <a:pt x="147" y="940"/>
                    <a:pt x="218" y="965"/>
                    <a:pt x="309" y="965"/>
                  </a:cubicBezTo>
                  <a:cubicBezTo>
                    <a:pt x="467" y="965"/>
                    <a:pt x="686" y="889"/>
                    <a:pt x="906" y="745"/>
                  </a:cubicBezTo>
                  <a:cubicBezTo>
                    <a:pt x="1251" y="531"/>
                    <a:pt x="1465" y="233"/>
                    <a:pt x="1358" y="78"/>
                  </a:cubicBezTo>
                  <a:cubicBezTo>
                    <a:pt x="1318" y="25"/>
                    <a:pt x="1245" y="0"/>
                    <a:pt x="1150" y="0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4"/>
            <p:cNvSpPr/>
            <p:nvPr/>
          </p:nvSpPr>
          <p:spPr>
            <a:xfrm>
              <a:off x="6962974" y="1815786"/>
              <a:ext cx="68374" cy="29782"/>
            </a:xfrm>
            <a:custGeom>
              <a:avLst/>
              <a:gdLst/>
              <a:ahLst/>
              <a:cxnLst/>
              <a:rect l="l" t="t" r="r" b="b"/>
              <a:pathLst>
                <a:path w="2204" h="960" extrusionOk="0">
                  <a:moveTo>
                    <a:pt x="984" y="1"/>
                  </a:moveTo>
                  <a:cubicBezTo>
                    <a:pt x="452" y="1"/>
                    <a:pt x="35" y="192"/>
                    <a:pt x="24" y="434"/>
                  </a:cubicBezTo>
                  <a:cubicBezTo>
                    <a:pt x="1" y="708"/>
                    <a:pt x="477" y="922"/>
                    <a:pt x="1096" y="958"/>
                  </a:cubicBezTo>
                  <a:cubicBezTo>
                    <a:pt x="1130" y="959"/>
                    <a:pt x="1163" y="960"/>
                    <a:pt x="1196" y="960"/>
                  </a:cubicBezTo>
                  <a:cubicBezTo>
                    <a:pt x="1745" y="960"/>
                    <a:pt x="2180" y="776"/>
                    <a:pt x="2191" y="529"/>
                  </a:cubicBezTo>
                  <a:cubicBezTo>
                    <a:pt x="2203" y="255"/>
                    <a:pt x="1727" y="29"/>
                    <a:pt x="1120" y="5"/>
                  </a:cubicBezTo>
                  <a:cubicBezTo>
                    <a:pt x="1074" y="2"/>
                    <a:pt x="1028" y="1"/>
                    <a:pt x="984" y="1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4"/>
            <p:cNvSpPr/>
            <p:nvPr/>
          </p:nvSpPr>
          <p:spPr>
            <a:xfrm>
              <a:off x="6651601" y="2003938"/>
              <a:ext cx="262636" cy="348693"/>
            </a:xfrm>
            <a:custGeom>
              <a:avLst/>
              <a:gdLst/>
              <a:ahLst/>
              <a:cxnLst/>
              <a:rect l="l" t="t" r="r" b="b"/>
              <a:pathLst>
                <a:path w="8466" h="11240" extrusionOk="0">
                  <a:moveTo>
                    <a:pt x="4942" y="0"/>
                  </a:moveTo>
                  <a:cubicBezTo>
                    <a:pt x="4942" y="0"/>
                    <a:pt x="4323" y="238"/>
                    <a:pt x="3763" y="619"/>
                  </a:cubicBezTo>
                  <a:cubicBezTo>
                    <a:pt x="3191" y="1012"/>
                    <a:pt x="1" y="8906"/>
                    <a:pt x="1" y="8906"/>
                  </a:cubicBezTo>
                  <a:lnTo>
                    <a:pt x="6859" y="11240"/>
                  </a:lnTo>
                  <a:cubicBezTo>
                    <a:pt x="6859" y="11240"/>
                    <a:pt x="8466" y="5263"/>
                    <a:pt x="8228" y="4608"/>
                  </a:cubicBezTo>
                  <a:cubicBezTo>
                    <a:pt x="7990" y="3965"/>
                    <a:pt x="4942" y="0"/>
                    <a:pt x="4942" y="0"/>
                  </a:cubicBezTo>
                  <a:close/>
                </a:path>
              </a:pathLst>
            </a:custGeom>
            <a:solidFill>
              <a:srgbClr val="FF8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4"/>
            <p:cNvSpPr/>
            <p:nvPr/>
          </p:nvSpPr>
          <p:spPr>
            <a:xfrm>
              <a:off x="6735455" y="2724559"/>
              <a:ext cx="236422" cy="248242"/>
            </a:xfrm>
            <a:custGeom>
              <a:avLst/>
              <a:gdLst/>
              <a:ahLst/>
              <a:cxnLst/>
              <a:rect l="l" t="t" r="r" b="b"/>
              <a:pathLst>
                <a:path w="7621" h="8002" extrusionOk="0">
                  <a:moveTo>
                    <a:pt x="2179" y="0"/>
                  </a:moveTo>
                  <a:lnTo>
                    <a:pt x="0" y="1191"/>
                  </a:lnTo>
                  <a:lnTo>
                    <a:pt x="774" y="2620"/>
                  </a:lnTo>
                  <a:lnTo>
                    <a:pt x="691" y="3310"/>
                  </a:lnTo>
                  <a:cubicBezTo>
                    <a:pt x="691" y="3819"/>
                    <a:pt x="2863" y="8002"/>
                    <a:pt x="3196" y="8002"/>
                  </a:cubicBezTo>
                  <a:cubicBezTo>
                    <a:pt x="3199" y="8002"/>
                    <a:pt x="3201" y="8002"/>
                    <a:pt x="3203" y="8001"/>
                  </a:cubicBezTo>
                  <a:cubicBezTo>
                    <a:pt x="3286" y="7989"/>
                    <a:pt x="3382" y="7954"/>
                    <a:pt x="3465" y="7930"/>
                  </a:cubicBezTo>
                  <a:cubicBezTo>
                    <a:pt x="3608" y="7882"/>
                    <a:pt x="3727" y="7823"/>
                    <a:pt x="3810" y="7799"/>
                  </a:cubicBezTo>
                  <a:lnTo>
                    <a:pt x="3906" y="7751"/>
                  </a:lnTo>
                  <a:cubicBezTo>
                    <a:pt x="3906" y="7751"/>
                    <a:pt x="4084" y="7775"/>
                    <a:pt x="4287" y="7775"/>
                  </a:cubicBezTo>
                  <a:cubicBezTo>
                    <a:pt x="4418" y="7775"/>
                    <a:pt x="4537" y="7763"/>
                    <a:pt x="4656" y="7751"/>
                  </a:cubicBezTo>
                  <a:cubicBezTo>
                    <a:pt x="4775" y="7739"/>
                    <a:pt x="4870" y="7692"/>
                    <a:pt x="4918" y="7620"/>
                  </a:cubicBezTo>
                  <a:cubicBezTo>
                    <a:pt x="4941" y="7537"/>
                    <a:pt x="4894" y="7239"/>
                    <a:pt x="4822" y="6858"/>
                  </a:cubicBezTo>
                  <a:cubicBezTo>
                    <a:pt x="4634" y="5917"/>
                    <a:pt x="4236" y="4429"/>
                    <a:pt x="4331" y="4429"/>
                  </a:cubicBezTo>
                  <a:cubicBezTo>
                    <a:pt x="4332" y="4429"/>
                    <a:pt x="4333" y="4429"/>
                    <a:pt x="4334" y="4429"/>
                  </a:cubicBezTo>
                  <a:cubicBezTo>
                    <a:pt x="4477" y="4489"/>
                    <a:pt x="6192" y="7477"/>
                    <a:pt x="6192" y="7477"/>
                  </a:cubicBezTo>
                  <a:cubicBezTo>
                    <a:pt x="6192" y="7477"/>
                    <a:pt x="6239" y="7493"/>
                    <a:pt x="6310" y="7493"/>
                  </a:cubicBezTo>
                  <a:cubicBezTo>
                    <a:pt x="6345" y="7493"/>
                    <a:pt x="6386" y="7489"/>
                    <a:pt x="6430" y="7477"/>
                  </a:cubicBezTo>
                  <a:cubicBezTo>
                    <a:pt x="6525" y="7466"/>
                    <a:pt x="6620" y="7442"/>
                    <a:pt x="6715" y="7382"/>
                  </a:cubicBezTo>
                  <a:cubicBezTo>
                    <a:pt x="6965" y="7204"/>
                    <a:pt x="5120" y="2572"/>
                    <a:pt x="5120" y="2572"/>
                  </a:cubicBezTo>
                  <a:lnTo>
                    <a:pt x="5120" y="2572"/>
                  </a:lnTo>
                  <a:cubicBezTo>
                    <a:pt x="5612" y="2822"/>
                    <a:pt x="6169" y="2956"/>
                    <a:pt x="6724" y="2956"/>
                  </a:cubicBezTo>
                  <a:cubicBezTo>
                    <a:pt x="6961" y="2956"/>
                    <a:pt x="7198" y="2932"/>
                    <a:pt x="7430" y="2882"/>
                  </a:cubicBezTo>
                  <a:lnTo>
                    <a:pt x="7442" y="2882"/>
                  </a:lnTo>
                  <a:cubicBezTo>
                    <a:pt x="7513" y="2870"/>
                    <a:pt x="7596" y="2822"/>
                    <a:pt x="7608" y="2763"/>
                  </a:cubicBezTo>
                  <a:cubicBezTo>
                    <a:pt x="7620" y="2715"/>
                    <a:pt x="7620" y="2691"/>
                    <a:pt x="7608" y="2667"/>
                  </a:cubicBezTo>
                  <a:cubicBezTo>
                    <a:pt x="7549" y="2382"/>
                    <a:pt x="7311" y="2167"/>
                    <a:pt x="7061" y="2048"/>
                  </a:cubicBezTo>
                  <a:cubicBezTo>
                    <a:pt x="6799" y="1917"/>
                    <a:pt x="6525" y="1858"/>
                    <a:pt x="6251" y="1774"/>
                  </a:cubicBezTo>
                  <a:cubicBezTo>
                    <a:pt x="5751" y="1584"/>
                    <a:pt x="5334" y="1227"/>
                    <a:pt x="4929" y="881"/>
                  </a:cubicBezTo>
                  <a:cubicBezTo>
                    <a:pt x="4649" y="630"/>
                    <a:pt x="4221" y="555"/>
                    <a:pt x="3812" y="555"/>
                  </a:cubicBezTo>
                  <a:cubicBezTo>
                    <a:pt x="3214" y="555"/>
                    <a:pt x="2655" y="715"/>
                    <a:pt x="2655" y="715"/>
                  </a:cubicBezTo>
                  <a:cubicBezTo>
                    <a:pt x="2655" y="715"/>
                    <a:pt x="2393" y="310"/>
                    <a:pt x="2179" y="0"/>
                  </a:cubicBez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4"/>
            <p:cNvSpPr/>
            <p:nvPr/>
          </p:nvSpPr>
          <p:spPr>
            <a:xfrm>
              <a:off x="6852162" y="2898906"/>
              <a:ext cx="27362" cy="66885"/>
            </a:xfrm>
            <a:custGeom>
              <a:avLst/>
              <a:gdLst/>
              <a:ahLst/>
              <a:cxnLst/>
              <a:rect l="l" t="t" r="r" b="b"/>
              <a:pathLst>
                <a:path w="882" h="2156" extrusionOk="0">
                  <a:moveTo>
                    <a:pt x="1" y="0"/>
                  </a:moveTo>
                  <a:cubicBezTo>
                    <a:pt x="1" y="12"/>
                    <a:pt x="13" y="238"/>
                    <a:pt x="84" y="572"/>
                  </a:cubicBezTo>
                  <a:cubicBezTo>
                    <a:pt x="132" y="929"/>
                    <a:pt x="239" y="1405"/>
                    <a:pt x="417" y="1905"/>
                  </a:cubicBezTo>
                  <a:cubicBezTo>
                    <a:pt x="453" y="2000"/>
                    <a:pt x="501" y="2072"/>
                    <a:pt x="525" y="2155"/>
                  </a:cubicBezTo>
                  <a:cubicBezTo>
                    <a:pt x="644" y="2155"/>
                    <a:pt x="775" y="2143"/>
                    <a:pt x="882" y="2143"/>
                  </a:cubicBezTo>
                  <a:cubicBezTo>
                    <a:pt x="846" y="2024"/>
                    <a:pt x="810" y="1905"/>
                    <a:pt x="763" y="1786"/>
                  </a:cubicBezTo>
                  <a:cubicBezTo>
                    <a:pt x="584" y="1298"/>
                    <a:pt x="394" y="857"/>
                    <a:pt x="239" y="524"/>
                  </a:cubicBezTo>
                  <a:cubicBezTo>
                    <a:pt x="108" y="214"/>
                    <a:pt x="13" y="36"/>
                    <a:pt x="1" y="0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4"/>
            <p:cNvSpPr/>
            <p:nvPr/>
          </p:nvSpPr>
          <p:spPr>
            <a:xfrm>
              <a:off x="6830012" y="2922545"/>
              <a:ext cx="23670" cy="48023"/>
            </a:xfrm>
            <a:custGeom>
              <a:avLst/>
              <a:gdLst/>
              <a:ahLst/>
              <a:cxnLst/>
              <a:rect l="l" t="t" r="r" b="b"/>
              <a:pathLst>
                <a:path w="763" h="1548" extrusionOk="0">
                  <a:moveTo>
                    <a:pt x="0" y="0"/>
                  </a:moveTo>
                  <a:cubicBezTo>
                    <a:pt x="0" y="48"/>
                    <a:pt x="107" y="750"/>
                    <a:pt x="417" y="1548"/>
                  </a:cubicBezTo>
                  <a:cubicBezTo>
                    <a:pt x="560" y="1500"/>
                    <a:pt x="679" y="1465"/>
                    <a:pt x="762" y="1417"/>
                  </a:cubicBezTo>
                  <a:cubicBezTo>
                    <a:pt x="441" y="607"/>
                    <a:pt x="36" y="36"/>
                    <a:pt x="0" y="0"/>
                  </a:cubicBez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4"/>
            <p:cNvSpPr/>
            <p:nvPr/>
          </p:nvSpPr>
          <p:spPr>
            <a:xfrm>
              <a:off x="6786797" y="2724559"/>
              <a:ext cx="185080" cy="89407"/>
            </a:xfrm>
            <a:custGeom>
              <a:avLst/>
              <a:gdLst/>
              <a:ahLst/>
              <a:cxnLst/>
              <a:rect l="l" t="t" r="r" b="b"/>
              <a:pathLst>
                <a:path w="5966" h="2882" extrusionOk="0">
                  <a:moveTo>
                    <a:pt x="524" y="0"/>
                  </a:moveTo>
                  <a:lnTo>
                    <a:pt x="0" y="262"/>
                  </a:lnTo>
                  <a:cubicBezTo>
                    <a:pt x="84" y="441"/>
                    <a:pt x="191" y="608"/>
                    <a:pt x="298" y="774"/>
                  </a:cubicBezTo>
                  <a:cubicBezTo>
                    <a:pt x="369" y="893"/>
                    <a:pt x="465" y="1012"/>
                    <a:pt x="584" y="1084"/>
                  </a:cubicBezTo>
                  <a:cubicBezTo>
                    <a:pt x="669" y="1140"/>
                    <a:pt x="770" y="1155"/>
                    <a:pt x="874" y="1155"/>
                  </a:cubicBezTo>
                  <a:cubicBezTo>
                    <a:pt x="945" y="1155"/>
                    <a:pt x="1016" y="1148"/>
                    <a:pt x="1084" y="1143"/>
                  </a:cubicBezTo>
                  <a:cubicBezTo>
                    <a:pt x="1423" y="1107"/>
                    <a:pt x="1766" y="1051"/>
                    <a:pt x="2105" y="1051"/>
                  </a:cubicBezTo>
                  <a:cubicBezTo>
                    <a:pt x="2315" y="1051"/>
                    <a:pt x="2522" y="1072"/>
                    <a:pt x="2727" y="1131"/>
                  </a:cubicBezTo>
                  <a:cubicBezTo>
                    <a:pt x="3346" y="1310"/>
                    <a:pt x="3834" y="1810"/>
                    <a:pt x="4417" y="2096"/>
                  </a:cubicBezTo>
                  <a:cubicBezTo>
                    <a:pt x="4834" y="2310"/>
                    <a:pt x="5322" y="2417"/>
                    <a:pt x="5668" y="2751"/>
                  </a:cubicBezTo>
                  <a:cubicBezTo>
                    <a:pt x="5715" y="2798"/>
                    <a:pt x="5739" y="2846"/>
                    <a:pt x="5787" y="2882"/>
                  </a:cubicBezTo>
                  <a:cubicBezTo>
                    <a:pt x="5858" y="2870"/>
                    <a:pt x="5941" y="2822"/>
                    <a:pt x="5953" y="2763"/>
                  </a:cubicBezTo>
                  <a:cubicBezTo>
                    <a:pt x="5965" y="2715"/>
                    <a:pt x="5965" y="2691"/>
                    <a:pt x="5953" y="2667"/>
                  </a:cubicBezTo>
                  <a:cubicBezTo>
                    <a:pt x="5894" y="2382"/>
                    <a:pt x="5656" y="2167"/>
                    <a:pt x="5406" y="2048"/>
                  </a:cubicBezTo>
                  <a:cubicBezTo>
                    <a:pt x="5144" y="1917"/>
                    <a:pt x="4870" y="1858"/>
                    <a:pt x="4596" y="1774"/>
                  </a:cubicBezTo>
                  <a:cubicBezTo>
                    <a:pt x="4096" y="1584"/>
                    <a:pt x="3679" y="1227"/>
                    <a:pt x="3274" y="881"/>
                  </a:cubicBezTo>
                  <a:cubicBezTo>
                    <a:pt x="2994" y="630"/>
                    <a:pt x="2566" y="555"/>
                    <a:pt x="2157" y="555"/>
                  </a:cubicBezTo>
                  <a:cubicBezTo>
                    <a:pt x="1559" y="555"/>
                    <a:pt x="1000" y="715"/>
                    <a:pt x="1000" y="715"/>
                  </a:cubicBezTo>
                  <a:cubicBezTo>
                    <a:pt x="1000" y="715"/>
                    <a:pt x="738" y="310"/>
                    <a:pt x="524" y="0"/>
                  </a:cubicBez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4"/>
            <p:cNvSpPr/>
            <p:nvPr/>
          </p:nvSpPr>
          <p:spPr>
            <a:xfrm>
              <a:off x="6624643" y="2292757"/>
              <a:ext cx="199102" cy="513081"/>
            </a:xfrm>
            <a:custGeom>
              <a:avLst/>
              <a:gdLst/>
              <a:ahLst/>
              <a:cxnLst/>
              <a:rect l="l" t="t" r="r" b="b"/>
              <a:pathLst>
                <a:path w="6418" h="16539" extrusionOk="0">
                  <a:moveTo>
                    <a:pt x="2060" y="1"/>
                  </a:moveTo>
                  <a:lnTo>
                    <a:pt x="1679" y="1346"/>
                  </a:lnTo>
                  <a:cubicBezTo>
                    <a:pt x="1084" y="3501"/>
                    <a:pt x="0" y="7633"/>
                    <a:pt x="0" y="8609"/>
                  </a:cubicBezTo>
                  <a:cubicBezTo>
                    <a:pt x="0" y="9657"/>
                    <a:pt x="4346" y="16539"/>
                    <a:pt x="4346" y="16539"/>
                  </a:cubicBezTo>
                  <a:lnTo>
                    <a:pt x="6204" y="14646"/>
                  </a:lnTo>
                  <a:lnTo>
                    <a:pt x="4060" y="8443"/>
                  </a:lnTo>
                  <a:lnTo>
                    <a:pt x="6013" y="2692"/>
                  </a:lnTo>
                  <a:lnTo>
                    <a:pt x="6418" y="1489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CC7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4"/>
            <p:cNvSpPr/>
            <p:nvPr/>
          </p:nvSpPr>
          <p:spPr>
            <a:xfrm>
              <a:off x="6750594" y="2554649"/>
              <a:ext cx="66512" cy="203539"/>
            </a:xfrm>
            <a:custGeom>
              <a:avLst/>
              <a:gdLst/>
              <a:ahLst/>
              <a:cxnLst/>
              <a:rect l="l" t="t" r="r" b="b"/>
              <a:pathLst>
                <a:path w="2144" h="6561" extrusionOk="0">
                  <a:moveTo>
                    <a:pt x="0" y="1"/>
                  </a:moveTo>
                  <a:lnTo>
                    <a:pt x="1751" y="6561"/>
                  </a:lnTo>
                  <a:lnTo>
                    <a:pt x="2144" y="61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8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4"/>
            <p:cNvSpPr/>
            <p:nvPr/>
          </p:nvSpPr>
          <p:spPr>
            <a:xfrm>
              <a:off x="6676357" y="2292416"/>
              <a:ext cx="147016" cy="83854"/>
            </a:xfrm>
            <a:custGeom>
              <a:avLst/>
              <a:gdLst/>
              <a:ahLst/>
              <a:cxnLst/>
              <a:rect l="l" t="t" r="r" b="b"/>
              <a:pathLst>
                <a:path w="4739" h="2703" extrusionOk="0">
                  <a:moveTo>
                    <a:pt x="369" y="0"/>
                  </a:moveTo>
                  <a:lnTo>
                    <a:pt x="0" y="1334"/>
                  </a:lnTo>
                  <a:lnTo>
                    <a:pt x="4334" y="2703"/>
                  </a:lnTo>
                  <a:lnTo>
                    <a:pt x="4739" y="150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A0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4"/>
            <p:cNvSpPr/>
            <p:nvPr/>
          </p:nvSpPr>
          <p:spPr>
            <a:xfrm>
              <a:off x="6834820" y="2030896"/>
              <a:ext cx="82768" cy="303648"/>
            </a:xfrm>
            <a:custGeom>
              <a:avLst/>
              <a:gdLst/>
              <a:ahLst/>
              <a:cxnLst/>
              <a:rect l="l" t="t" r="r" b="b"/>
              <a:pathLst>
                <a:path w="2668" h="978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738" y="3060"/>
                    <a:pt x="1893" y="3549"/>
                  </a:cubicBezTo>
                  <a:cubicBezTo>
                    <a:pt x="2036" y="4037"/>
                    <a:pt x="607" y="9787"/>
                    <a:pt x="607" y="9787"/>
                  </a:cubicBezTo>
                  <a:cubicBezTo>
                    <a:pt x="607" y="9787"/>
                    <a:pt x="2667" y="4049"/>
                    <a:pt x="2560" y="3549"/>
                  </a:cubicBezTo>
                  <a:cubicBezTo>
                    <a:pt x="2441" y="303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94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4"/>
            <p:cNvSpPr/>
            <p:nvPr/>
          </p:nvSpPr>
          <p:spPr>
            <a:xfrm>
              <a:off x="6913865" y="1967362"/>
              <a:ext cx="202422" cy="114814"/>
            </a:xfrm>
            <a:custGeom>
              <a:avLst/>
              <a:gdLst/>
              <a:ahLst/>
              <a:cxnLst/>
              <a:rect l="l" t="t" r="r" b="b"/>
              <a:pathLst>
                <a:path w="6525" h="3701" extrusionOk="0">
                  <a:moveTo>
                    <a:pt x="4941" y="1"/>
                  </a:moveTo>
                  <a:lnTo>
                    <a:pt x="4941" y="1"/>
                  </a:lnTo>
                  <a:cubicBezTo>
                    <a:pt x="5001" y="1036"/>
                    <a:pt x="4977" y="2930"/>
                    <a:pt x="4167" y="2977"/>
                  </a:cubicBezTo>
                  <a:cubicBezTo>
                    <a:pt x="4154" y="2978"/>
                    <a:pt x="4142" y="2978"/>
                    <a:pt x="4129" y="2978"/>
                  </a:cubicBezTo>
                  <a:cubicBezTo>
                    <a:pt x="3249" y="2978"/>
                    <a:pt x="1596" y="1023"/>
                    <a:pt x="857" y="120"/>
                  </a:cubicBezTo>
                  <a:lnTo>
                    <a:pt x="0" y="310"/>
                  </a:lnTo>
                  <a:cubicBezTo>
                    <a:pt x="83" y="489"/>
                    <a:pt x="214" y="727"/>
                    <a:pt x="417" y="965"/>
                  </a:cubicBezTo>
                  <a:cubicBezTo>
                    <a:pt x="743" y="1356"/>
                    <a:pt x="2665" y="3700"/>
                    <a:pt x="4410" y="3700"/>
                  </a:cubicBezTo>
                  <a:cubicBezTo>
                    <a:pt x="4577" y="3700"/>
                    <a:pt x="4743" y="3679"/>
                    <a:pt x="4905" y="3632"/>
                  </a:cubicBezTo>
                  <a:cubicBezTo>
                    <a:pt x="6525" y="3168"/>
                    <a:pt x="5608" y="679"/>
                    <a:pt x="5358" y="60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4"/>
            <p:cNvSpPr/>
            <p:nvPr/>
          </p:nvSpPr>
          <p:spPr>
            <a:xfrm>
              <a:off x="7242952" y="2522882"/>
              <a:ext cx="977736" cy="1444594"/>
            </a:xfrm>
            <a:custGeom>
              <a:avLst/>
              <a:gdLst/>
              <a:ahLst/>
              <a:cxnLst/>
              <a:rect l="l" t="t" r="r" b="b"/>
              <a:pathLst>
                <a:path w="31517" h="46566" extrusionOk="0">
                  <a:moveTo>
                    <a:pt x="0" y="1"/>
                  </a:moveTo>
                  <a:lnTo>
                    <a:pt x="167" y="6156"/>
                  </a:lnTo>
                  <a:lnTo>
                    <a:pt x="1489" y="46566"/>
                  </a:lnTo>
                  <a:lnTo>
                    <a:pt x="29433" y="46566"/>
                  </a:lnTo>
                  <a:lnTo>
                    <a:pt x="31278" y="6156"/>
                  </a:lnTo>
                  <a:lnTo>
                    <a:pt x="31516" y="1"/>
                  </a:lnTo>
                  <a:close/>
                </a:path>
              </a:pathLst>
            </a:custGeom>
            <a:solidFill>
              <a:srgbClr val="89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4"/>
            <p:cNvSpPr/>
            <p:nvPr/>
          </p:nvSpPr>
          <p:spPr>
            <a:xfrm>
              <a:off x="7242952" y="2522882"/>
              <a:ext cx="977736" cy="191006"/>
            </a:xfrm>
            <a:custGeom>
              <a:avLst/>
              <a:gdLst/>
              <a:ahLst/>
              <a:cxnLst/>
              <a:rect l="l" t="t" r="r" b="b"/>
              <a:pathLst>
                <a:path w="31517" h="6157" extrusionOk="0">
                  <a:moveTo>
                    <a:pt x="0" y="1"/>
                  </a:moveTo>
                  <a:lnTo>
                    <a:pt x="167" y="6156"/>
                  </a:lnTo>
                  <a:lnTo>
                    <a:pt x="31278" y="6156"/>
                  </a:lnTo>
                  <a:lnTo>
                    <a:pt x="31516" y="1"/>
                  </a:ln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4"/>
            <p:cNvSpPr/>
            <p:nvPr/>
          </p:nvSpPr>
          <p:spPr>
            <a:xfrm>
              <a:off x="7172779" y="2436826"/>
              <a:ext cx="1117710" cy="152941"/>
            </a:xfrm>
            <a:custGeom>
              <a:avLst/>
              <a:gdLst/>
              <a:ahLst/>
              <a:cxnLst/>
              <a:rect l="l" t="t" r="r" b="b"/>
              <a:pathLst>
                <a:path w="36029" h="4930" extrusionOk="0">
                  <a:moveTo>
                    <a:pt x="524" y="0"/>
                  </a:moveTo>
                  <a:lnTo>
                    <a:pt x="0" y="4930"/>
                  </a:lnTo>
                  <a:lnTo>
                    <a:pt x="36029" y="4930"/>
                  </a:lnTo>
                  <a:lnTo>
                    <a:pt x="34183" y="941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89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4"/>
            <p:cNvSpPr/>
            <p:nvPr/>
          </p:nvSpPr>
          <p:spPr>
            <a:xfrm>
              <a:off x="7361892" y="1816282"/>
              <a:ext cx="871360" cy="649766"/>
            </a:xfrm>
            <a:custGeom>
              <a:avLst/>
              <a:gdLst/>
              <a:ahLst/>
              <a:cxnLst/>
              <a:rect l="l" t="t" r="r" b="b"/>
              <a:pathLst>
                <a:path w="28088" h="20945" extrusionOk="0">
                  <a:moveTo>
                    <a:pt x="4787" y="1"/>
                  </a:moveTo>
                  <a:lnTo>
                    <a:pt x="0" y="882"/>
                  </a:lnTo>
                  <a:lnTo>
                    <a:pt x="28087" y="20944"/>
                  </a:lnTo>
                  <a:lnTo>
                    <a:pt x="27682" y="16122"/>
                  </a:lnTo>
                  <a:lnTo>
                    <a:pt x="22765" y="12657"/>
                  </a:lnTo>
                  <a:lnTo>
                    <a:pt x="23277" y="9859"/>
                  </a:lnTo>
                  <a:lnTo>
                    <a:pt x="12419" y="3430"/>
                  </a:lnTo>
                  <a:lnTo>
                    <a:pt x="10775" y="4228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89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4"/>
            <p:cNvSpPr/>
            <p:nvPr/>
          </p:nvSpPr>
          <p:spPr>
            <a:xfrm>
              <a:off x="7590900" y="2829663"/>
              <a:ext cx="271509" cy="248862"/>
            </a:xfrm>
            <a:custGeom>
              <a:avLst/>
              <a:gdLst/>
              <a:ahLst/>
              <a:cxnLst/>
              <a:rect l="l" t="t" r="r" b="b"/>
              <a:pathLst>
                <a:path w="8752" h="8022" extrusionOk="0">
                  <a:moveTo>
                    <a:pt x="3821" y="1"/>
                  </a:moveTo>
                  <a:cubicBezTo>
                    <a:pt x="3481" y="1"/>
                    <a:pt x="3162" y="178"/>
                    <a:pt x="2989" y="482"/>
                  </a:cubicBezTo>
                  <a:lnTo>
                    <a:pt x="250" y="5256"/>
                  </a:lnTo>
                  <a:cubicBezTo>
                    <a:pt x="0" y="5733"/>
                    <a:pt x="179" y="6328"/>
                    <a:pt x="679" y="6578"/>
                  </a:cubicBezTo>
                  <a:cubicBezTo>
                    <a:pt x="809" y="6643"/>
                    <a:pt x="947" y="6673"/>
                    <a:pt x="1085" y="6673"/>
                  </a:cubicBezTo>
                  <a:cubicBezTo>
                    <a:pt x="1427" y="6673"/>
                    <a:pt x="1763" y="6484"/>
                    <a:pt x="1941" y="6161"/>
                  </a:cubicBezTo>
                  <a:lnTo>
                    <a:pt x="3834" y="2863"/>
                  </a:lnTo>
                  <a:lnTo>
                    <a:pt x="5739" y="6197"/>
                  </a:lnTo>
                  <a:lnTo>
                    <a:pt x="5739" y="6197"/>
                  </a:lnTo>
                  <a:lnTo>
                    <a:pt x="5525" y="6137"/>
                  </a:lnTo>
                  <a:cubicBezTo>
                    <a:pt x="5460" y="6119"/>
                    <a:pt x="5396" y="6110"/>
                    <a:pt x="5334" y="6110"/>
                  </a:cubicBezTo>
                  <a:cubicBezTo>
                    <a:pt x="4845" y="6110"/>
                    <a:pt x="4498" y="6659"/>
                    <a:pt x="4763" y="7114"/>
                  </a:cubicBezTo>
                  <a:cubicBezTo>
                    <a:pt x="4858" y="7268"/>
                    <a:pt x="5001" y="7388"/>
                    <a:pt x="5167" y="7435"/>
                  </a:cubicBezTo>
                  <a:lnTo>
                    <a:pt x="7251" y="7995"/>
                  </a:lnTo>
                  <a:cubicBezTo>
                    <a:pt x="7317" y="8013"/>
                    <a:pt x="7383" y="8021"/>
                    <a:pt x="7448" y="8021"/>
                  </a:cubicBezTo>
                  <a:cubicBezTo>
                    <a:pt x="7768" y="8021"/>
                    <a:pt x="8055" y="7812"/>
                    <a:pt x="8144" y="7495"/>
                  </a:cubicBezTo>
                  <a:lnTo>
                    <a:pt x="8716" y="5411"/>
                  </a:lnTo>
                  <a:cubicBezTo>
                    <a:pt x="8751" y="5232"/>
                    <a:pt x="8739" y="5054"/>
                    <a:pt x="8644" y="4899"/>
                  </a:cubicBezTo>
                  <a:cubicBezTo>
                    <a:pt x="8513" y="4668"/>
                    <a:pt x="8289" y="4560"/>
                    <a:pt x="8067" y="4560"/>
                  </a:cubicBezTo>
                  <a:cubicBezTo>
                    <a:pt x="7785" y="4560"/>
                    <a:pt x="7504" y="4734"/>
                    <a:pt x="7418" y="5054"/>
                  </a:cubicBezTo>
                  <a:lnTo>
                    <a:pt x="7358" y="5256"/>
                  </a:lnTo>
                  <a:lnTo>
                    <a:pt x="4644" y="494"/>
                  </a:lnTo>
                  <a:cubicBezTo>
                    <a:pt x="4536" y="315"/>
                    <a:pt x="4394" y="172"/>
                    <a:pt x="4203" y="77"/>
                  </a:cubicBezTo>
                  <a:cubicBezTo>
                    <a:pt x="4077" y="25"/>
                    <a:pt x="3948" y="1"/>
                    <a:pt x="3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4"/>
            <p:cNvSpPr/>
            <p:nvPr/>
          </p:nvSpPr>
          <p:spPr>
            <a:xfrm>
              <a:off x="7685457" y="3108680"/>
              <a:ext cx="287392" cy="228295"/>
            </a:xfrm>
            <a:custGeom>
              <a:avLst/>
              <a:gdLst/>
              <a:ahLst/>
              <a:cxnLst/>
              <a:rect l="l" t="t" r="r" b="b"/>
              <a:pathLst>
                <a:path w="9264" h="7359" extrusionOk="0">
                  <a:moveTo>
                    <a:pt x="5902" y="0"/>
                  </a:moveTo>
                  <a:cubicBezTo>
                    <a:pt x="5683" y="0"/>
                    <a:pt x="5461" y="77"/>
                    <a:pt x="5275" y="239"/>
                  </a:cubicBezTo>
                  <a:cubicBezTo>
                    <a:pt x="4929" y="537"/>
                    <a:pt x="4870" y="1037"/>
                    <a:pt x="5096" y="1430"/>
                  </a:cubicBezTo>
                  <a:lnTo>
                    <a:pt x="6668" y="4180"/>
                  </a:lnTo>
                  <a:lnTo>
                    <a:pt x="2620" y="4180"/>
                  </a:lnTo>
                  <a:lnTo>
                    <a:pt x="2774" y="4025"/>
                  </a:lnTo>
                  <a:cubicBezTo>
                    <a:pt x="3191" y="3620"/>
                    <a:pt x="2893" y="2882"/>
                    <a:pt x="2298" y="2882"/>
                  </a:cubicBezTo>
                  <a:cubicBezTo>
                    <a:pt x="2119" y="2882"/>
                    <a:pt x="1953" y="2954"/>
                    <a:pt x="1822" y="3073"/>
                  </a:cubicBezTo>
                  <a:lnTo>
                    <a:pt x="286" y="4609"/>
                  </a:lnTo>
                  <a:cubicBezTo>
                    <a:pt x="0" y="4894"/>
                    <a:pt x="0" y="5359"/>
                    <a:pt x="286" y="5632"/>
                  </a:cubicBezTo>
                  <a:lnTo>
                    <a:pt x="1822" y="7168"/>
                  </a:lnTo>
                  <a:cubicBezTo>
                    <a:pt x="1941" y="7287"/>
                    <a:pt x="2119" y="7359"/>
                    <a:pt x="2298" y="7359"/>
                  </a:cubicBezTo>
                  <a:cubicBezTo>
                    <a:pt x="2893" y="7359"/>
                    <a:pt x="3191" y="6633"/>
                    <a:pt x="2774" y="6216"/>
                  </a:cubicBezTo>
                  <a:lnTo>
                    <a:pt x="2620" y="6073"/>
                  </a:lnTo>
                  <a:lnTo>
                    <a:pt x="8311" y="6085"/>
                  </a:lnTo>
                  <a:cubicBezTo>
                    <a:pt x="8739" y="6085"/>
                    <a:pt x="9144" y="5787"/>
                    <a:pt x="9228" y="5323"/>
                  </a:cubicBezTo>
                  <a:cubicBezTo>
                    <a:pt x="9263" y="5085"/>
                    <a:pt x="9204" y="4847"/>
                    <a:pt x="9085" y="4644"/>
                  </a:cubicBezTo>
                  <a:lnTo>
                    <a:pt x="6715" y="477"/>
                  </a:lnTo>
                  <a:cubicBezTo>
                    <a:pt x="6544" y="170"/>
                    <a:pt x="6228" y="0"/>
                    <a:pt x="5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4"/>
            <p:cNvSpPr/>
            <p:nvPr/>
          </p:nvSpPr>
          <p:spPr>
            <a:xfrm>
              <a:off x="7445746" y="3057027"/>
              <a:ext cx="209061" cy="240424"/>
            </a:xfrm>
            <a:custGeom>
              <a:avLst/>
              <a:gdLst/>
              <a:ahLst/>
              <a:cxnLst/>
              <a:rect l="l" t="t" r="r" b="b"/>
              <a:pathLst>
                <a:path w="6739" h="7750" extrusionOk="0">
                  <a:moveTo>
                    <a:pt x="4450" y="0"/>
                  </a:moveTo>
                  <a:cubicBezTo>
                    <a:pt x="4388" y="0"/>
                    <a:pt x="4325" y="8"/>
                    <a:pt x="4262" y="23"/>
                  </a:cubicBezTo>
                  <a:lnTo>
                    <a:pt x="2179" y="594"/>
                  </a:lnTo>
                  <a:cubicBezTo>
                    <a:pt x="2000" y="630"/>
                    <a:pt x="1869" y="761"/>
                    <a:pt x="1786" y="904"/>
                  </a:cubicBezTo>
                  <a:cubicBezTo>
                    <a:pt x="1520" y="1372"/>
                    <a:pt x="1872" y="1916"/>
                    <a:pt x="2358" y="1916"/>
                  </a:cubicBezTo>
                  <a:cubicBezTo>
                    <a:pt x="2416" y="1916"/>
                    <a:pt x="2475" y="1909"/>
                    <a:pt x="2536" y="1892"/>
                  </a:cubicBezTo>
                  <a:lnTo>
                    <a:pt x="2750" y="1833"/>
                  </a:lnTo>
                  <a:lnTo>
                    <a:pt x="179" y="6309"/>
                  </a:lnTo>
                  <a:cubicBezTo>
                    <a:pt x="60" y="6512"/>
                    <a:pt x="0" y="6750"/>
                    <a:pt x="60" y="6988"/>
                  </a:cubicBezTo>
                  <a:cubicBezTo>
                    <a:pt x="143" y="7452"/>
                    <a:pt x="548" y="7750"/>
                    <a:pt x="976" y="7750"/>
                  </a:cubicBezTo>
                  <a:lnTo>
                    <a:pt x="5775" y="7750"/>
                  </a:lnTo>
                  <a:cubicBezTo>
                    <a:pt x="6310" y="7750"/>
                    <a:pt x="6739" y="7309"/>
                    <a:pt x="6703" y="6750"/>
                  </a:cubicBezTo>
                  <a:cubicBezTo>
                    <a:pt x="6679" y="6238"/>
                    <a:pt x="6215" y="5845"/>
                    <a:pt x="5715" y="5845"/>
                  </a:cubicBezTo>
                  <a:lnTo>
                    <a:pt x="2596" y="5845"/>
                  </a:lnTo>
                  <a:lnTo>
                    <a:pt x="4370" y="2749"/>
                  </a:lnTo>
                  <a:lnTo>
                    <a:pt x="4429" y="2964"/>
                  </a:lnTo>
                  <a:cubicBezTo>
                    <a:pt x="4522" y="3283"/>
                    <a:pt x="4805" y="3458"/>
                    <a:pt x="5089" y="3458"/>
                  </a:cubicBezTo>
                  <a:cubicBezTo>
                    <a:pt x="5312" y="3458"/>
                    <a:pt x="5536" y="3349"/>
                    <a:pt x="5667" y="3118"/>
                  </a:cubicBezTo>
                  <a:cubicBezTo>
                    <a:pt x="5751" y="2976"/>
                    <a:pt x="5786" y="2785"/>
                    <a:pt x="5727" y="2618"/>
                  </a:cubicBezTo>
                  <a:lnTo>
                    <a:pt x="5155" y="535"/>
                  </a:lnTo>
                  <a:cubicBezTo>
                    <a:pt x="5075" y="204"/>
                    <a:pt x="4776" y="0"/>
                    <a:pt x="4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4"/>
            <p:cNvSpPr/>
            <p:nvPr/>
          </p:nvSpPr>
          <p:spPr>
            <a:xfrm>
              <a:off x="7353020" y="3967445"/>
              <a:ext cx="168824" cy="59873"/>
            </a:xfrm>
            <a:custGeom>
              <a:avLst/>
              <a:gdLst/>
              <a:ahLst/>
              <a:cxnLst/>
              <a:rect l="l" t="t" r="r" b="b"/>
              <a:pathLst>
                <a:path w="5442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5442" y="1930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4"/>
            <p:cNvSpPr/>
            <p:nvPr/>
          </p:nvSpPr>
          <p:spPr>
            <a:xfrm>
              <a:off x="7689521" y="3967445"/>
              <a:ext cx="168452" cy="59873"/>
            </a:xfrm>
            <a:custGeom>
              <a:avLst/>
              <a:gdLst/>
              <a:ahLst/>
              <a:cxnLst/>
              <a:rect l="l" t="t" r="r" b="b"/>
              <a:pathLst>
                <a:path w="5430" h="1930" extrusionOk="0">
                  <a:moveTo>
                    <a:pt x="0" y="1"/>
                  </a:moveTo>
                  <a:lnTo>
                    <a:pt x="0" y="1930"/>
                  </a:lnTo>
                  <a:lnTo>
                    <a:pt x="5429" y="1930"/>
                  </a:lnTo>
                  <a:lnTo>
                    <a:pt x="5429" y="1"/>
                  </a:ln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4"/>
            <p:cNvSpPr/>
            <p:nvPr/>
          </p:nvSpPr>
          <p:spPr>
            <a:xfrm>
              <a:off x="7791833" y="3653497"/>
              <a:ext cx="480197" cy="480197"/>
            </a:xfrm>
            <a:custGeom>
              <a:avLst/>
              <a:gdLst/>
              <a:ahLst/>
              <a:cxnLst/>
              <a:rect l="l" t="t" r="r" b="b"/>
              <a:pathLst>
                <a:path w="15479" h="15479" extrusionOk="0">
                  <a:moveTo>
                    <a:pt x="7739" y="1"/>
                  </a:moveTo>
                  <a:cubicBezTo>
                    <a:pt x="3465" y="1"/>
                    <a:pt x="0" y="3465"/>
                    <a:pt x="0" y="7740"/>
                  </a:cubicBezTo>
                  <a:cubicBezTo>
                    <a:pt x="0" y="12014"/>
                    <a:pt x="3465" y="15479"/>
                    <a:pt x="7739" y="15479"/>
                  </a:cubicBezTo>
                  <a:cubicBezTo>
                    <a:pt x="12014" y="15479"/>
                    <a:pt x="15478" y="12014"/>
                    <a:pt x="15478" y="7740"/>
                  </a:cubicBezTo>
                  <a:cubicBezTo>
                    <a:pt x="15478" y="3465"/>
                    <a:pt x="12014" y="1"/>
                    <a:pt x="7739" y="1"/>
                  </a:cubicBezTo>
                  <a:close/>
                </a:path>
              </a:pathLst>
            </a:custGeom>
            <a:solidFill>
              <a:srgbClr val="41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4"/>
            <p:cNvSpPr/>
            <p:nvPr/>
          </p:nvSpPr>
          <p:spPr>
            <a:xfrm>
              <a:off x="7877145" y="3738809"/>
              <a:ext cx="309543" cy="309574"/>
            </a:xfrm>
            <a:custGeom>
              <a:avLst/>
              <a:gdLst/>
              <a:ahLst/>
              <a:cxnLst/>
              <a:rect l="l" t="t" r="r" b="b"/>
              <a:pathLst>
                <a:path w="9978" h="9979" extrusionOk="0">
                  <a:moveTo>
                    <a:pt x="4989" y="1"/>
                  </a:moveTo>
                  <a:cubicBezTo>
                    <a:pt x="2239" y="1"/>
                    <a:pt x="1" y="2227"/>
                    <a:pt x="1" y="4990"/>
                  </a:cubicBezTo>
                  <a:cubicBezTo>
                    <a:pt x="1" y="7740"/>
                    <a:pt x="2239" y="9978"/>
                    <a:pt x="4989" y="9978"/>
                  </a:cubicBezTo>
                  <a:cubicBezTo>
                    <a:pt x="7740" y="9978"/>
                    <a:pt x="9978" y="7740"/>
                    <a:pt x="9978" y="4990"/>
                  </a:cubicBezTo>
                  <a:cubicBezTo>
                    <a:pt x="9978" y="2227"/>
                    <a:pt x="7740" y="1"/>
                    <a:pt x="4989" y="1"/>
                  </a:cubicBezTo>
                  <a:close/>
                </a:path>
              </a:pathLst>
            </a:custGeom>
            <a:solidFill>
              <a:srgbClr val="313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4"/>
            <p:cNvSpPr/>
            <p:nvPr/>
          </p:nvSpPr>
          <p:spPr>
            <a:xfrm>
              <a:off x="6834820" y="3096674"/>
              <a:ext cx="733186" cy="1034911"/>
            </a:xfrm>
            <a:custGeom>
              <a:avLst/>
              <a:gdLst/>
              <a:ahLst/>
              <a:cxnLst/>
              <a:rect l="l" t="t" r="r" b="b"/>
              <a:pathLst>
                <a:path w="23634" h="33360" extrusionOk="0">
                  <a:moveTo>
                    <a:pt x="13852" y="1"/>
                  </a:moveTo>
                  <a:cubicBezTo>
                    <a:pt x="13666" y="1"/>
                    <a:pt x="13433" y="97"/>
                    <a:pt x="13180" y="269"/>
                  </a:cubicBezTo>
                  <a:cubicBezTo>
                    <a:pt x="11799" y="1162"/>
                    <a:pt x="9727" y="4067"/>
                    <a:pt x="9727" y="4067"/>
                  </a:cubicBezTo>
                  <a:cubicBezTo>
                    <a:pt x="9367" y="4022"/>
                    <a:pt x="8070" y="2070"/>
                    <a:pt x="6631" y="2070"/>
                  </a:cubicBezTo>
                  <a:cubicBezTo>
                    <a:pt x="6548" y="2070"/>
                    <a:pt x="6465" y="2077"/>
                    <a:pt x="6382" y="2090"/>
                  </a:cubicBezTo>
                  <a:cubicBezTo>
                    <a:pt x="4846" y="2329"/>
                    <a:pt x="9727" y="9639"/>
                    <a:pt x="9727" y="9639"/>
                  </a:cubicBezTo>
                  <a:cubicBezTo>
                    <a:pt x="9727" y="9639"/>
                    <a:pt x="5144" y="13985"/>
                    <a:pt x="4251" y="16104"/>
                  </a:cubicBezTo>
                  <a:cubicBezTo>
                    <a:pt x="3358" y="18235"/>
                    <a:pt x="0" y="29391"/>
                    <a:pt x="548" y="30403"/>
                  </a:cubicBezTo>
                  <a:cubicBezTo>
                    <a:pt x="1917" y="32923"/>
                    <a:pt x="6243" y="33360"/>
                    <a:pt x="10989" y="33360"/>
                  </a:cubicBezTo>
                  <a:cubicBezTo>
                    <a:pt x="11939" y="33360"/>
                    <a:pt x="12907" y="33342"/>
                    <a:pt x="13871" y="33320"/>
                  </a:cubicBezTo>
                  <a:cubicBezTo>
                    <a:pt x="19645" y="33178"/>
                    <a:pt x="23634" y="30856"/>
                    <a:pt x="23634" y="27951"/>
                  </a:cubicBezTo>
                  <a:cubicBezTo>
                    <a:pt x="23634" y="25046"/>
                    <a:pt x="17193" y="13294"/>
                    <a:pt x="16728" y="12282"/>
                  </a:cubicBezTo>
                  <a:cubicBezTo>
                    <a:pt x="16252" y="11282"/>
                    <a:pt x="12990" y="9508"/>
                    <a:pt x="12990" y="9508"/>
                  </a:cubicBezTo>
                  <a:cubicBezTo>
                    <a:pt x="12990" y="9508"/>
                    <a:pt x="14954" y="6984"/>
                    <a:pt x="14907" y="6150"/>
                  </a:cubicBezTo>
                  <a:cubicBezTo>
                    <a:pt x="14859" y="5465"/>
                    <a:pt x="14316" y="5396"/>
                    <a:pt x="14101" y="5396"/>
                  </a:cubicBezTo>
                  <a:cubicBezTo>
                    <a:pt x="14047" y="5396"/>
                    <a:pt x="14014" y="5400"/>
                    <a:pt x="14014" y="5400"/>
                  </a:cubicBezTo>
                  <a:cubicBezTo>
                    <a:pt x="14014" y="5400"/>
                    <a:pt x="15109" y="471"/>
                    <a:pt x="14014" y="31"/>
                  </a:cubicBezTo>
                  <a:cubicBezTo>
                    <a:pt x="13965" y="11"/>
                    <a:pt x="13911" y="1"/>
                    <a:pt x="13852" y="1"/>
                  </a:cubicBezTo>
                  <a:close/>
                </a:path>
              </a:pathLst>
            </a:custGeom>
            <a:solidFill>
              <a:srgbClr val="DB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4"/>
            <p:cNvSpPr/>
            <p:nvPr/>
          </p:nvSpPr>
          <p:spPr>
            <a:xfrm>
              <a:off x="6851789" y="3096302"/>
              <a:ext cx="716216" cy="1035283"/>
            </a:xfrm>
            <a:custGeom>
              <a:avLst/>
              <a:gdLst/>
              <a:ahLst/>
              <a:cxnLst/>
              <a:rect l="l" t="t" r="r" b="b"/>
              <a:pathLst>
                <a:path w="23087" h="33372" extrusionOk="0">
                  <a:moveTo>
                    <a:pt x="13286" y="1"/>
                  </a:moveTo>
                  <a:cubicBezTo>
                    <a:pt x="13096" y="1"/>
                    <a:pt x="12865" y="97"/>
                    <a:pt x="12621" y="269"/>
                  </a:cubicBezTo>
                  <a:cubicBezTo>
                    <a:pt x="12800" y="1257"/>
                    <a:pt x="12943" y="2710"/>
                    <a:pt x="12609" y="3686"/>
                  </a:cubicBezTo>
                  <a:cubicBezTo>
                    <a:pt x="12038" y="5305"/>
                    <a:pt x="10955" y="6055"/>
                    <a:pt x="10955" y="6055"/>
                  </a:cubicBezTo>
                  <a:cubicBezTo>
                    <a:pt x="10955" y="6055"/>
                    <a:pt x="11026" y="6052"/>
                    <a:pt x="11141" y="6052"/>
                  </a:cubicBezTo>
                  <a:cubicBezTo>
                    <a:pt x="11643" y="6052"/>
                    <a:pt x="12977" y="6115"/>
                    <a:pt x="12812" y="6793"/>
                  </a:cubicBezTo>
                  <a:cubicBezTo>
                    <a:pt x="12621" y="7651"/>
                    <a:pt x="9169" y="9675"/>
                    <a:pt x="9169" y="9675"/>
                  </a:cubicBezTo>
                  <a:cubicBezTo>
                    <a:pt x="9169" y="9675"/>
                    <a:pt x="13681" y="11889"/>
                    <a:pt x="14717" y="13663"/>
                  </a:cubicBezTo>
                  <a:cubicBezTo>
                    <a:pt x="15753" y="15426"/>
                    <a:pt x="19932" y="26498"/>
                    <a:pt x="19170" y="28070"/>
                  </a:cubicBezTo>
                  <a:cubicBezTo>
                    <a:pt x="18613" y="29245"/>
                    <a:pt x="9901" y="31097"/>
                    <a:pt x="4215" y="31097"/>
                  </a:cubicBezTo>
                  <a:cubicBezTo>
                    <a:pt x="2357" y="31097"/>
                    <a:pt x="822" y="30899"/>
                    <a:pt x="1" y="30415"/>
                  </a:cubicBezTo>
                  <a:lnTo>
                    <a:pt x="1" y="30415"/>
                  </a:lnTo>
                  <a:cubicBezTo>
                    <a:pt x="1370" y="32935"/>
                    <a:pt x="5696" y="33372"/>
                    <a:pt x="10442" y="33372"/>
                  </a:cubicBezTo>
                  <a:cubicBezTo>
                    <a:pt x="11392" y="33372"/>
                    <a:pt x="12360" y="33354"/>
                    <a:pt x="13324" y="33332"/>
                  </a:cubicBezTo>
                  <a:cubicBezTo>
                    <a:pt x="19098" y="33190"/>
                    <a:pt x="23087" y="30868"/>
                    <a:pt x="23087" y="27963"/>
                  </a:cubicBezTo>
                  <a:cubicBezTo>
                    <a:pt x="23087" y="25058"/>
                    <a:pt x="16646" y="13306"/>
                    <a:pt x="16158" y="12270"/>
                  </a:cubicBezTo>
                  <a:cubicBezTo>
                    <a:pt x="15681" y="11282"/>
                    <a:pt x="12431" y="9508"/>
                    <a:pt x="12431" y="9508"/>
                  </a:cubicBezTo>
                  <a:cubicBezTo>
                    <a:pt x="12431" y="9508"/>
                    <a:pt x="14395" y="6972"/>
                    <a:pt x="14348" y="6139"/>
                  </a:cubicBezTo>
                  <a:cubicBezTo>
                    <a:pt x="14300" y="5464"/>
                    <a:pt x="13760" y="5396"/>
                    <a:pt x="13544" y="5396"/>
                  </a:cubicBezTo>
                  <a:cubicBezTo>
                    <a:pt x="13489" y="5396"/>
                    <a:pt x="13455" y="5400"/>
                    <a:pt x="13455" y="5400"/>
                  </a:cubicBezTo>
                  <a:cubicBezTo>
                    <a:pt x="13455" y="5400"/>
                    <a:pt x="14538" y="471"/>
                    <a:pt x="13455" y="31"/>
                  </a:cubicBezTo>
                  <a:cubicBezTo>
                    <a:pt x="13403" y="11"/>
                    <a:pt x="13347" y="1"/>
                    <a:pt x="13286" y="1"/>
                  </a:cubicBez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4"/>
            <p:cNvSpPr/>
            <p:nvPr/>
          </p:nvSpPr>
          <p:spPr>
            <a:xfrm>
              <a:off x="7312753" y="1573997"/>
              <a:ext cx="132993" cy="116738"/>
            </a:xfrm>
            <a:custGeom>
              <a:avLst/>
              <a:gdLst/>
              <a:ahLst/>
              <a:cxnLst/>
              <a:rect l="l" t="t" r="r" b="b"/>
              <a:pathLst>
                <a:path w="4287" h="3763" extrusionOk="0">
                  <a:moveTo>
                    <a:pt x="2632" y="0"/>
                  </a:moveTo>
                  <a:lnTo>
                    <a:pt x="1" y="3763"/>
                  </a:lnTo>
                  <a:lnTo>
                    <a:pt x="4287" y="1977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4"/>
            <p:cNvSpPr/>
            <p:nvPr/>
          </p:nvSpPr>
          <p:spPr>
            <a:xfrm>
              <a:off x="7303539" y="1736524"/>
              <a:ext cx="91609" cy="47682"/>
            </a:xfrm>
            <a:custGeom>
              <a:avLst/>
              <a:gdLst/>
              <a:ahLst/>
              <a:cxnLst/>
              <a:rect l="l" t="t" r="r" b="b"/>
              <a:pathLst>
                <a:path w="2953" h="1537" extrusionOk="0">
                  <a:moveTo>
                    <a:pt x="0" y="0"/>
                  </a:moveTo>
                  <a:lnTo>
                    <a:pt x="2477" y="1536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4"/>
            <p:cNvSpPr/>
            <p:nvPr/>
          </p:nvSpPr>
          <p:spPr>
            <a:xfrm>
              <a:off x="7254399" y="1557369"/>
              <a:ext cx="42873" cy="103088"/>
            </a:xfrm>
            <a:custGeom>
              <a:avLst/>
              <a:gdLst/>
              <a:ahLst/>
              <a:cxnLst/>
              <a:rect l="l" t="t" r="r" b="b"/>
              <a:pathLst>
                <a:path w="1382" h="3323" extrusionOk="0">
                  <a:moveTo>
                    <a:pt x="1" y="1"/>
                  </a:moveTo>
                  <a:lnTo>
                    <a:pt x="96" y="3323"/>
                  </a:lnTo>
                  <a:lnTo>
                    <a:pt x="1382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3" name="Google Shape;3163;p54"/>
          <p:cNvGrpSpPr/>
          <p:nvPr/>
        </p:nvGrpSpPr>
        <p:grpSpPr>
          <a:xfrm>
            <a:off x="4838398" y="1487010"/>
            <a:ext cx="1556895" cy="2765253"/>
            <a:chOff x="4838398" y="1487010"/>
            <a:chExt cx="1556895" cy="2765253"/>
          </a:xfrm>
        </p:grpSpPr>
        <p:sp>
          <p:nvSpPr>
            <p:cNvPr id="3164" name="Google Shape;3164;p54"/>
            <p:cNvSpPr/>
            <p:nvPr/>
          </p:nvSpPr>
          <p:spPr>
            <a:xfrm>
              <a:off x="4838398" y="4094513"/>
              <a:ext cx="1556895" cy="157749"/>
            </a:xfrm>
            <a:custGeom>
              <a:avLst/>
              <a:gdLst/>
              <a:ahLst/>
              <a:cxnLst/>
              <a:rect l="l" t="t" r="r" b="b"/>
              <a:pathLst>
                <a:path w="50186" h="5085" extrusionOk="0">
                  <a:moveTo>
                    <a:pt x="25087" y="1"/>
                  </a:moveTo>
                  <a:cubicBezTo>
                    <a:pt x="11240" y="1"/>
                    <a:pt x="1" y="2537"/>
                    <a:pt x="1" y="2537"/>
                  </a:cubicBezTo>
                  <a:cubicBezTo>
                    <a:pt x="1" y="2537"/>
                    <a:pt x="11240" y="5085"/>
                    <a:pt x="25087" y="5085"/>
                  </a:cubicBezTo>
                  <a:cubicBezTo>
                    <a:pt x="38946" y="5085"/>
                    <a:pt x="50186" y="2537"/>
                    <a:pt x="50186" y="2537"/>
                  </a:cubicBezTo>
                  <a:cubicBezTo>
                    <a:pt x="50186" y="2537"/>
                    <a:pt x="38946" y="1"/>
                    <a:pt x="25087" y="1"/>
                  </a:cubicBezTo>
                  <a:close/>
                </a:path>
              </a:pathLst>
            </a:custGeom>
            <a:solidFill>
              <a:srgbClr val="A6D165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4"/>
            <p:cNvSpPr/>
            <p:nvPr/>
          </p:nvSpPr>
          <p:spPr>
            <a:xfrm>
              <a:off x="4914124" y="2108918"/>
              <a:ext cx="190633" cy="316119"/>
            </a:xfrm>
            <a:custGeom>
              <a:avLst/>
              <a:gdLst/>
              <a:ahLst/>
              <a:cxnLst/>
              <a:rect l="l" t="t" r="r" b="b"/>
              <a:pathLst>
                <a:path w="6145" h="10190" extrusionOk="0">
                  <a:moveTo>
                    <a:pt x="4080" y="0"/>
                  </a:moveTo>
                  <a:cubicBezTo>
                    <a:pt x="4004" y="0"/>
                    <a:pt x="3926" y="24"/>
                    <a:pt x="3858" y="69"/>
                  </a:cubicBezTo>
                  <a:cubicBezTo>
                    <a:pt x="3703" y="152"/>
                    <a:pt x="3620" y="283"/>
                    <a:pt x="3537" y="438"/>
                  </a:cubicBezTo>
                  <a:cubicBezTo>
                    <a:pt x="3525" y="450"/>
                    <a:pt x="3525" y="462"/>
                    <a:pt x="3513" y="486"/>
                  </a:cubicBezTo>
                  <a:cubicBezTo>
                    <a:pt x="3156" y="1141"/>
                    <a:pt x="3037" y="1927"/>
                    <a:pt x="3156" y="2653"/>
                  </a:cubicBezTo>
                  <a:cubicBezTo>
                    <a:pt x="3168" y="2748"/>
                    <a:pt x="3180" y="2843"/>
                    <a:pt x="3156" y="2939"/>
                  </a:cubicBezTo>
                  <a:cubicBezTo>
                    <a:pt x="3120" y="3010"/>
                    <a:pt x="3037" y="3070"/>
                    <a:pt x="2965" y="3105"/>
                  </a:cubicBezTo>
                  <a:cubicBezTo>
                    <a:pt x="2680" y="3248"/>
                    <a:pt x="2365" y="3305"/>
                    <a:pt x="2049" y="3305"/>
                  </a:cubicBezTo>
                  <a:cubicBezTo>
                    <a:pt x="1836" y="3305"/>
                    <a:pt x="1623" y="3279"/>
                    <a:pt x="1417" y="3236"/>
                  </a:cubicBezTo>
                  <a:cubicBezTo>
                    <a:pt x="1275" y="3204"/>
                    <a:pt x="1121" y="3167"/>
                    <a:pt x="971" y="3167"/>
                  </a:cubicBezTo>
                  <a:cubicBezTo>
                    <a:pt x="896" y="3167"/>
                    <a:pt x="822" y="3177"/>
                    <a:pt x="751" y="3200"/>
                  </a:cubicBezTo>
                  <a:cubicBezTo>
                    <a:pt x="453" y="3320"/>
                    <a:pt x="334" y="3665"/>
                    <a:pt x="263" y="3974"/>
                  </a:cubicBezTo>
                  <a:cubicBezTo>
                    <a:pt x="120" y="4593"/>
                    <a:pt x="36" y="5213"/>
                    <a:pt x="24" y="5844"/>
                  </a:cubicBezTo>
                  <a:cubicBezTo>
                    <a:pt x="1" y="6153"/>
                    <a:pt x="1" y="6463"/>
                    <a:pt x="143" y="6737"/>
                  </a:cubicBezTo>
                  <a:cubicBezTo>
                    <a:pt x="334" y="7082"/>
                    <a:pt x="727" y="7296"/>
                    <a:pt x="1084" y="7475"/>
                  </a:cubicBezTo>
                  <a:cubicBezTo>
                    <a:pt x="1751" y="7808"/>
                    <a:pt x="2406" y="8201"/>
                    <a:pt x="3084" y="8534"/>
                  </a:cubicBezTo>
                  <a:lnTo>
                    <a:pt x="4192" y="10189"/>
                  </a:lnTo>
                  <a:lnTo>
                    <a:pt x="5692" y="8654"/>
                  </a:lnTo>
                  <a:lnTo>
                    <a:pt x="6144" y="8201"/>
                  </a:lnTo>
                  <a:lnTo>
                    <a:pt x="5037" y="6618"/>
                  </a:lnTo>
                  <a:cubicBezTo>
                    <a:pt x="5156" y="5546"/>
                    <a:pt x="5144" y="4391"/>
                    <a:pt x="4846" y="3367"/>
                  </a:cubicBezTo>
                  <a:cubicBezTo>
                    <a:pt x="4727" y="2950"/>
                    <a:pt x="4537" y="2546"/>
                    <a:pt x="4465" y="2117"/>
                  </a:cubicBezTo>
                  <a:cubicBezTo>
                    <a:pt x="4370" y="1569"/>
                    <a:pt x="4465" y="998"/>
                    <a:pt x="4430" y="450"/>
                  </a:cubicBezTo>
                  <a:cubicBezTo>
                    <a:pt x="4430" y="319"/>
                    <a:pt x="4406" y="188"/>
                    <a:pt x="4311" y="93"/>
                  </a:cubicBezTo>
                  <a:cubicBezTo>
                    <a:pt x="4248" y="30"/>
                    <a:pt x="4165" y="0"/>
                    <a:pt x="4080" y="0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4"/>
            <p:cNvSpPr/>
            <p:nvPr/>
          </p:nvSpPr>
          <p:spPr>
            <a:xfrm>
              <a:off x="5023075" y="2108483"/>
              <a:ext cx="81682" cy="293659"/>
            </a:xfrm>
            <a:custGeom>
              <a:avLst/>
              <a:gdLst/>
              <a:ahLst/>
              <a:cxnLst/>
              <a:rect l="l" t="t" r="r" b="b"/>
              <a:pathLst>
                <a:path w="2633" h="9466" extrusionOk="0">
                  <a:moveTo>
                    <a:pt x="560" y="1"/>
                  </a:moveTo>
                  <a:cubicBezTo>
                    <a:pt x="486" y="1"/>
                    <a:pt x="411" y="21"/>
                    <a:pt x="346" y="59"/>
                  </a:cubicBezTo>
                  <a:cubicBezTo>
                    <a:pt x="191" y="155"/>
                    <a:pt x="108" y="286"/>
                    <a:pt x="25" y="440"/>
                  </a:cubicBezTo>
                  <a:cubicBezTo>
                    <a:pt x="13" y="452"/>
                    <a:pt x="13" y="464"/>
                    <a:pt x="1" y="476"/>
                  </a:cubicBezTo>
                  <a:cubicBezTo>
                    <a:pt x="84" y="467"/>
                    <a:pt x="160" y="429"/>
                    <a:pt x="239" y="429"/>
                  </a:cubicBezTo>
                  <a:cubicBezTo>
                    <a:pt x="263" y="429"/>
                    <a:pt x="286" y="432"/>
                    <a:pt x="310" y="440"/>
                  </a:cubicBezTo>
                  <a:cubicBezTo>
                    <a:pt x="584" y="500"/>
                    <a:pt x="537" y="869"/>
                    <a:pt x="501" y="1131"/>
                  </a:cubicBezTo>
                  <a:cubicBezTo>
                    <a:pt x="418" y="1774"/>
                    <a:pt x="680" y="2381"/>
                    <a:pt x="858" y="3012"/>
                  </a:cubicBezTo>
                  <a:cubicBezTo>
                    <a:pt x="1180" y="4191"/>
                    <a:pt x="430" y="6727"/>
                    <a:pt x="120" y="7917"/>
                  </a:cubicBezTo>
                  <a:lnTo>
                    <a:pt x="1394" y="9465"/>
                  </a:lnTo>
                  <a:lnTo>
                    <a:pt x="2632" y="8203"/>
                  </a:lnTo>
                  <a:lnTo>
                    <a:pt x="1525" y="6608"/>
                  </a:lnTo>
                  <a:cubicBezTo>
                    <a:pt x="1644" y="5536"/>
                    <a:pt x="1632" y="4393"/>
                    <a:pt x="1334" y="3369"/>
                  </a:cubicBezTo>
                  <a:cubicBezTo>
                    <a:pt x="1215" y="2953"/>
                    <a:pt x="1025" y="2548"/>
                    <a:pt x="953" y="2119"/>
                  </a:cubicBezTo>
                  <a:cubicBezTo>
                    <a:pt x="858" y="1571"/>
                    <a:pt x="953" y="1000"/>
                    <a:pt x="918" y="452"/>
                  </a:cubicBezTo>
                  <a:cubicBezTo>
                    <a:pt x="918" y="321"/>
                    <a:pt x="894" y="178"/>
                    <a:pt x="799" y="95"/>
                  </a:cubicBezTo>
                  <a:cubicBezTo>
                    <a:pt x="734" y="30"/>
                    <a:pt x="648" y="1"/>
                    <a:pt x="560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4"/>
            <p:cNvSpPr/>
            <p:nvPr/>
          </p:nvSpPr>
          <p:spPr>
            <a:xfrm>
              <a:off x="4975797" y="2234776"/>
              <a:ext cx="31085" cy="99768"/>
            </a:xfrm>
            <a:custGeom>
              <a:avLst/>
              <a:gdLst/>
              <a:ahLst/>
              <a:cxnLst/>
              <a:rect l="l" t="t" r="r" b="b"/>
              <a:pathLst>
                <a:path w="1002" h="3216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918" y="13"/>
                    <a:pt x="811" y="84"/>
                    <a:pt x="715" y="144"/>
                  </a:cubicBezTo>
                  <a:cubicBezTo>
                    <a:pt x="263" y="453"/>
                    <a:pt x="1" y="1048"/>
                    <a:pt x="25" y="1620"/>
                  </a:cubicBezTo>
                  <a:cubicBezTo>
                    <a:pt x="37" y="2203"/>
                    <a:pt x="263" y="2739"/>
                    <a:pt x="584" y="3215"/>
                  </a:cubicBezTo>
                  <a:cubicBezTo>
                    <a:pt x="394" y="2656"/>
                    <a:pt x="299" y="2084"/>
                    <a:pt x="382" y="1501"/>
                  </a:cubicBezTo>
                  <a:cubicBezTo>
                    <a:pt x="406" y="1215"/>
                    <a:pt x="501" y="929"/>
                    <a:pt x="620" y="667"/>
                  </a:cubicBezTo>
                  <a:cubicBezTo>
                    <a:pt x="703" y="453"/>
                    <a:pt x="989" y="203"/>
                    <a:pt x="1001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4"/>
            <p:cNvSpPr/>
            <p:nvPr/>
          </p:nvSpPr>
          <p:spPr>
            <a:xfrm>
              <a:off x="5036011" y="2314194"/>
              <a:ext cx="311776" cy="308891"/>
            </a:xfrm>
            <a:custGeom>
              <a:avLst/>
              <a:gdLst/>
              <a:ahLst/>
              <a:cxnLst/>
              <a:rect l="l" t="t" r="r" b="b"/>
              <a:pathLst>
                <a:path w="10050" h="9957" extrusionOk="0">
                  <a:moveTo>
                    <a:pt x="1120" y="1"/>
                  </a:moveTo>
                  <a:lnTo>
                    <a:pt x="382" y="2108"/>
                  </a:lnTo>
                  <a:lnTo>
                    <a:pt x="1" y="3168"/>
                  </a:lnTo>
                  <a:cubicBezTo>
                    <a:pt x="1" y="3168"/>
                    <a:pt x="2644" y="6632"/>
                    <a:pt x="4823" y="8609"/>
                  </a:cubicBezTo>
                  <a:cubicBezTo>
                    <a:pt x="5681" y="9398"/>
                    <a:pt x="6473" y="9957"/>
                    <a:pt x="6988" y="9957"/>
                  </a:cubicBezTo>
                  <a:cubicBezTo>
                    <a:pt x="7009" y="9957"/>
                    <a:pt x="7029" y="9956"/>
                    <a:pt x="7049" y="9954"/>
                  </a:cubicBezTo>
                  <a:cubicBezTo>
                    <a:pt x="8835" y="9835"/>
                    <a:pt x="10050" y="5870"/>
                    <a:pt x="10050" y="5870"/>
                  </a:cubicBezTo>
                  <a:lnTo>
                    <a:pt x="6025" y="3691"/>
                  </a:lnTo>
                  <a:lnTo>
                    <a:pt x="5799" y="4251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4"/>
            <p:cNvSpPr/>
            <p:nvPr/>
          </p:nvSpPr>
          <p:spPr>
            <a:xfrm>
              <a:off x="4908943" y="1737113"/>
              <a:ext cx="1259576" cy="911379"/>
            </a:xfrm>
            <a:custGeom>
              <a:avLst/>
              <a:gdLst/>
              <a:ahLst/>
              <a:cxnLst/>
              <a:rect l="l" t="t" r="r" b="b"/>
              <a:pathLst>
                <a:path w="40602" h="29378" extrusionOk="0">
                  <a:moveTo>
                    <a:pt x="26559" y="0"/>
                  </a:moveTo>
                  <a:cubicBezTo>
                    <a:pt x="21178" y="0"/>
                    <a:pt x="11499" y="6355"/>
                    <a:pt x="8931" y="8256"/>
                  </a:cubicBezTo>
                  <a:cubicBezTo>
                    <a:pt x="6990" y="9685"/>
                    <a:pt x="1382" y="16067"/>
                    <a:pt x="1382" y="16067"/>
                  </a:cubicBezTo>
                  <a:cubicBezTo>
                    <a:pt x="1382" y="16067"/>
                    <a:pt x="168" y="20043"/>
                    <a:pt x="13" y="21436"/>
                  </a:cubicBezTo>
                  <a:cubicBezTo>
                    <a:pt x="1" y="21543"/>
                    <a:pt x="1" y="21651"/>
                    <a:pt x="1" y="21722"/>
                  </a:cubicBezTo>
                  <a:cubicBezTo>
                    <a:pt x="12" y="21910"/>
                    <a:pt x="96" y="21987"/>
                    <a:pt x="225" y="21987"/>
                  </a:cubicBezTo>
                  <a:cubicBezTo>
                    <a:pt x="779" y="21987"/>
                    <a:pt x="2168" y="20567"/>
                    <a:pt x="2168" y="20567"/>
                  </a:cubicBezTo>
                  <a:cubicBezTo>
                    <a:pt x="2168" y="20567"/>
                    <a:pt x="3156" y="23222"/>
                    <a:pt x="3656" y="23603"/>
                  </a:cubicBezTo>
                  <a:cubicBezTo>
                    <a:pt x="3696" y="23631"/>
                    <a:pt x="3737" y="23644"/>
                    <a:pt x="3780" y="23644"/>
                  </a:cubicBezTo>
                  <a:cubicBezTo>
                    <a:pt x="4290" y="23644"/>
                    <a:pt x="4990" y="21829"/>
                    <a:pt x="4990" y="21829"/>
                  </a:cubicBezTo>
                  <a:cubicBezTo>
                    <a:pt x="4990" y="21829"/>
                    <a:pt x="6093" y="22347"/>
                    <a:pt x="6422" y="22347"/>
                  </a:cubicBezTo>
                  <a:cubicBezTo>
                    <a:pt x="6480" y="22347"/>
                    <a:pt x="6514" y="22331"/>
                    <a:pt x="6514" y="22293"/>
                  </a:cubicBezTo>
                  <a:cubicBezTo>
                    <a:pt x="6502" y="22032"/>
                    <a:pt x="5204" y="15424"/>
                    <a:pt x="5204" y="15424"/>
                  </a:cubicBezTo>
                  <a:lnTo>
                    <a:pt x="12086" y="13364"/>
                  </a:lnTo>
                  <a:lnTo>
                    <a:pt x="15765" y="11304"/>
                  </a:lnTo>
                  <a:lnTo>
                    <a:pt x="22289" y="7649"/>
                  </a:lnTo>
                  <a:lnTo>
                    <a:pt x="28123" y="11078"/>
                  </a:lnTo>
                  <a:lnTo>
                    <a:pt x="28457" y="11280"/>
                  </a:lnTo>
                  <a:lnTo>
                    <a:pt x="26218" y="24329"/>
                  </a:lnTo>
                  <a:lnTo>
                    <a:pt x="26433" y="29378"/>
                  </a:lnTo>
                  <a:cubicBezTo>
                    <a:pt x="26433" y="29378"/>
                    <a:pt x="36005" y="26199"/>
                    <a:pt x="39363" y="21531"/>
                  </a:cubicBezTo>
                  <a:cubicBezTo>
                    <a:pt x="40161" y="20448"/>
                    <a:pt x="40601" y="19293"/>
                    <a:pt x="40530" y="18126"/>
                  </a:cubicBezTo>
                  <a:cubicBezTo>
                    <a:pt x="40375" y="15757"/>
                    <a:pt x="39292" y="12852"/>
                    <a:pt x="37732" y="10066"/>
                  </a:cubicBezTo>
                  <a:cubicBezTo>
                    <a:pt x="37315" y="9316"/>
                    <a:pt x="36851" y="8566"/>
                    <a:pt x="36363" y="7839"/>
                  </a:cubicBezTo>
                  <a:cubicBezTo>
                    <a:pt x="33743" y="3910"/>
                    <a:pt x="30350" y="648"/>
                    <a:pt x="27635" y="100"/>
                  </a:cubicBezTo>
                  <a:cubicBezTo>
                    <a:pt x="27301" y="32"/>
                    <a:pt x="26941" y="0"/>
                    <a:pt x="26559" y="0"/>
                  </a:cubicBezTo>
                  <a:close/>
                </a:path>
              </a:pathLst>
            </a:custGeom>
            <a:solidFill>
              <a:srgbClr val="89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4"/>
            <p:cNvSpPr/>
            <p:nvPr/>
          </p:nvSpPr>
          <p:spPr>
            <a:xfrm>
              <a:off x="4908571" y="2087047"/>
              <a:ext cx="489070" cy="382445"/>
            </a:xfrm>
            <a:custGeom>
              <a:avLst/>
              <a:gdLst/>
              <a:ahLst/>
              <a:cxnLst/>
              <a:rect l="l" t="t" r="r" b="b"/>
              <a:pathLst>
                <a:path w="15765" h="12328" extrusionOk="0">
                  <a:moveTo>
                    <a:pt x="15765" y="0"/>
                  </a:moveTo>
                  <a:lnTo>
                    <a:pt x="15765" y="0"/>
                  </a:lnTo>
                  <a:cubicBezTo>
                    <a:pt x="13086" y="143"/>
                    <a:pt x="11038" y="274"/>
                    <a:pt x="11038" y="274"/>
                  </a:cubicBezTo>
                  <a:lnTo>
                    <a:pt x="5025" y="3989"/>
                  </a:lnTo>
                  <a:lnTo>
                    <a:pt x="5871" y="9359"/>
                  </a:lnTo>
                  <a:lnTo>
                    <a:pt x="4752" y="8656"/>
                  </a:lnTo>
                  <a:cubicBezTo>
                    <a:pt x="4752" y="8656"/>
                    <a:pt x="4478" y="9704"/>
                    <a:pt x="3930" y="10240"/>
                  </a:cubicBezTo>
                  <a:cubicBezTo>
                    <a:pt x="3879" y="10289"/>
                    <a:pt x="3822" y="10312"/>
                    <a:pt x="3761" y="10312"/>
                  </a:cubicBezTo>
                  <a:cubicBezTo>
                    <a:pt x="3164" y="10312"/>
                    <a:pt x="2156" y="8168"/>
                    <a:pt x="2156" y="8168"/>
                  </a:cubicBezTo>
                  <a:cubicBezTo>
                    <a:pt x="1977" y="8537"/>
                    <a:pt x="858" y="9466"/>
                    <a:pt x="13" y="10132"/>
                  </a:cubicBezTo>
                  <a:cubicBezTo>
                    <a:pt x="1" y="10240"/>
                    <a:pt x="1" y="10335"/>
                    <a:pt x="1" y="10418"/>
                  </a:cubicBezTo>
                  <a:cubicBezTo>
                    <a:pt x="12" y="10602"/>
                    <a:pt x="94" y="10677"/>
                    <a:pt x="221" y="10677"/>
                  </a:cubicBezTo>
                  <a:cubicBezTo>
                    <a:pt x="773" y="10677"/>
                    <a:pt x="2168" y="9251"/>
                    <a:pt x="2168" y="9251"/>
                  </a:cubicBezTo>
                  <a:cubicBezTo>
                    <a:pt x="2168" y="9251"/>
                    <a:pt x="3156" y="11918"/>
                    <a:pt x="3656" y="12287"/>
                  </a:cubicBezTo>
                  <a:cubicBezTo>
                    <a:pt x="3696" y="12315"/>
                    <a:pt x="3737" y="12328"/>
                    <a:pt x="3780" y="12328"/>
                  </a:cubicBezTo>
                  <a:cubicBezTo>
                    <a:pt x="4289" y="12328"/>
                    <a:pt x="4978" y="10513"/>
                    <a:pt x="4978" y="10513"/>
                  </a:cubicBezTo>
                  <a:cubicBezTo>
                    <a:pt x="4978" y="10513"/>
                    <a:pt x="6090" y="11031"/>
                    <a:pt x="6422" y="11031"/>
                  </a:cubicBezTo>
                  <a:cubicBezTo>
                    <a:pt x="6480" y="11031"/>
                    <a:pt x="6514" y="11015"/>
                    <a:pt x="6514" y="10978"/>
                  </a:cubicBezTo>
                  <a:cubicBezTo>
                    <a:pt x="6502" y="10728"/>
                    <a:pt x="5204" y="4120"/>
                    <a:pt x="5204" y="4120"/>
                  </a:cubicBezTo>
                  <a:lnTo>
                    <a:pt x="12086" y="2048"/>
                  </a:lnTo>
                  <a:lnTo>
                    <a:pt x="15765" y="0"/>
                  </a:ln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4"/>
            <p:cNvSpPr/>
            <p:nvPr/>
          </p:nvSpPr>
          <p:spPr>
            <a:xfrm>
              <a:off x="5722291" y="2080749"/>
              <a:ext cx="407791" cy="567743"/>
            </a:xfrm>
            <a:custGeom>
              <a:avLst/>
              <a:gdLst/>
              <a:ahLst/>
              <a:cxnLst/>
              <a:rect l="l" t="t" r="r" b="b"/>
              <a:pathLst>
                <a:path w="13145" h="18301" extrusionOk="0">
                  <a:moveTo>
                    <a:pt x="1905" y="1"/>
                  </a:moveTo>
                  <a:lnTo>
                    <a:pt x="2239" y="203"/>
                  </a:lnTo>
                  <a:lnTo>
                    <a:pt x="0" y="13252"/>
                  </a:lnTo>
                  <a:lnTo>
                    <a:pt x="215" y="18301"/>
                  </a:lnTo>
                  <a:cubicBezTo>
                    <a:pt x="215" y="18301"/>
                    <a:pt x="9787" y="15122"/>
                    <a:pt x="13145" y="10454"/>
                  </a:cubicBezTo>
                  <a:lnTo>
                    <a:pt x="13145" y="10454"/>
                  </a:lnTo>
                  <a:cubicBezTo>
                    <a:pt x="9930" y="12229"/>
                    <a:pt x="4334" y="14431"/>
                    <a:pt x="4334" y="14431"/>
                  </a:cubicBezTo>
                  <a:cubicBezTo>
                    <a:pt x="4334" y="14431"/>
                    <a:pt x="3120" y="13753"/>
                    <a:pt x="2858" y="12895"/>
                  </a:cubicBezTo>
                  <a:cubicBezTo>
                    <a:pt x="2608" y="12026"/>
                    <a:pt x="4299" y="5382"/>
                    <a:pt x="4084" y="4918"/>
                  </a:cubicBezTo>
                  <a:cubicBezTo>
                    <a:pt x="3870" y="4454"/>
                    <a:pt x="3572" y="1060"/>
                    <a:pt x="2608" y="203"/>
                  </a:cubicBezTo>
                  <a:cubicBezTo>
                    <a:pt x="2525" y="120"/>
                    <a:pt x="2263" y="48"/>
                    <a:pt x="1905" y="1"/>
                  </a:cubicBez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4"/>
            <p:cNvSpPr/>
            <p:nvPr/>
          </p:nvSpPr>
          <p:spPr>
            <a:xfrm>
              <a:off x="5132057" y="2023140"/>
              <a:ext cx="186538" cy="442536"/>
            </a:xfrm>
            <a:custGeom>
              <a:avLst/>
              <a:gdLst/>
              <a:ahLst/>
              <a:cxnLst/>
              <a:rect l="l" t="t" r="r" b="b"/>
              <a:pathLst>
                <a:path w="6013" h="14265" extrusionOk="0">
                  <a:moveTo>
                    <a:pt x="6013" y="0"/>
                  </a:moveTo>
                  <a:cubicBezTo>
                    <a:pt x="6013" y="1"/>
                    <a:pt x="4191" y="905"/>
                    <a:pt x="3655" y="1298"/>
                  </a:cubicBezTo>
                  <a:cubicBezTo>
                    <a:pt x="3120" y="1679"/>
                    <a:pt x="0" y="10871"/>
                    <a:pt x="0" y="10871"/>
                  </a:cubicBezTo>
                  <a:lnTo>
                    <a:pt x="2929" y="13085"/>
                  </a:lnTo>
                  <a:lnTo>
                    <a:pt x="4929" y="14264"/>
                  </a:lnTo>
                  <a:lnTo>
                    <a:pt x="6013" y="0"/>
                  </a:lnTo>
                  <a:close/>
                </a:path>
              </a:pathLst>
            </a:custGeom>
            <a:solidFill>
              <a:srgbClr val="432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4"/>
            <p:cNvSpPr/>
            <p:nvPr/>
          </p:nvSpPr>
          <p:spPr>
            <a:xfrm>
              <a:off x="5686088" y="3847419"/>
              <a:ext cx="297754" cy="317298"/>
            </a:xfrm>
            <a:custGeom>
              <a:avLst/>
              <a:gdLst/>
              <a:ahLst/>
              <a:cxnLst/>
              <a:rect l="l" t="t" r="r" b="b"/>
              <a:pathLst>
                <a:path w="9598" h="10228" extrusionOk="0">
                  <a:moveTo>
                    <a:pt x="6323" y="0"/>
                  </a:moveTo>
                  <a:lnTo>
                    <a:pt x="2072" y="3036"/>
                  </a:lnTo>
                  <a:cubicBezTo>
                    <a:pt x="2191" y="3501"/>
                    <a:pt x="2430" y="4596"/>
                    <a:pt x="2263" y="5322"/>
                  </a:cubicBezTo>
                  <a:cubicBezTo>
                    <a:pt x="2049" y="6263"/>
                    <a:pt x="525" y="8811"/>
                    <a:pt x="132" y="9549"/>
                  </a:cubicBezTo>
                  <a:cubicBezTo>
                    <a:pt x="1" y="9811"/>
                    <a:pt x="72" y="10049"/>
                    <a:pt x="179" y="10228"/>
                  </a:cubicBezTo>
                  <a:lnTo>
                    <a:pt x="9597" y="3120"/>
                  </a:lnTo>
                  <a:cubicBezTo>
                    <a:pt x="9228" y="2739"/>
                    <a:pt x="7430" y="846"/>
                    <a:pt x="6323" y="0"/>
                  </a:cubicBezTo>
                  <a:close/>
                </a:path>
              </a:pathLst>
            </a:custGeom>
            <a:solidFill>
              <a:srgbClr val="3A4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4"/>
            <p:cNvSpPr/>
            <p:nvPr/>
          </p:nvSpPr>
          <p:spPr>
            <a:xfrm>
              <a:off x="5691641" y="3944178"/>
              <a:ext cx="315468" cy="248987"/>
            </a:xfrm>
            <a:custGeom>
              <a:avLst/>
              <a:gdLst/>
              <a:ahLst/>
              <a:cxnLst/>
              <a:rect l="l" t="t" r="r" b="b"/>
              <a:pathLst>
                <a:path w="10169" h="8026" extrusionOk="0">
                  <a:moveTo>
                    <a:pt x="9454" y="1"/>
                  </a:moveTo>
                  <a:lnTo>
                    <a:pt x="0" y="7109"/>
                  </a:lnTo>
                  <a:lnTo>
                    <a:pt x="727" y="8026"/>
                  </a:lnTo>
                  <a:lnTo>
                    <a:pt x="10168" y="929"/>
                  </a:lnTo>
                  <a:lnTo>
                    <a:pt x="9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4"/>
            <p:cNvSpPr/>
            <p:nvPr/>
          </p:nvSpPr>
          <p:spPr>
            <a:xfrm>
              <a:off x="5728930" y="3998591"/>
              <a:ext cx="66885" cy="25097"/>
            </a:xfrm>
            <a:custGeom>
              <a:avLst/>
              <a:gdLst/>
              <a:ahLst/>
              <a:cxnLst/>
              <a:rect l="l" t="t" r="r" b="b"/>
              <a:pathLst>
                <a:path w="2156" h="809" extrusionOk="0">
                  <a:moveTo>
                    <a:pt x="1258" y="0"/>
                  </a:moveTo>
                  <a:cubicBezTo>
                    <a:pt x="924" y="0"/>
                    <a:pt x="579" y="82"/>
                    <a:pt x="298" y="211"/>
                  </a:cubicBezTo>
                  <a:cubicBezTo>
                    <a:pt x="36" y="330"/>
                    <a:pt x="1" y="664"/>
                    <a:pt x="287" y="747"/>
                  </a:cubicBezTo>
                  <a:cubicBezTo>
                    <a:pt x="417" y="793"/>
                    <a:pt x="554" y="808"/>
                    <a:pt x="691" y="808"/>
                  </a:cubicBezTo>
                  <a:cubicBezTo>
                    <a:pt x="842" y="808"/>
                    <a:pt x="995" y="790"/>
                    <a:pt x="1144" y="771"/>
                  </a:cubicBezTo>
                  <a:cubicBezTo>
                    <a:pt x="1418" y="735"/>
                    <a:pt x="1668" y="676"/>
                    <a:pt x="1906" y="557"/>
                  </a:cubicBezTo>
                  <a:cubicBezTo>
                    <a:pt x="1977" y="509"/>
                    <a:pt x="2049" y="485"/>
                    <a:pt x="2084" y="414"/>
                  </a:cubicBezTo>
                  <a:cubicBezTo>
                    <a:pt x="2156" y="271"/>
                    <a:pt x="2025" y="176"/>
                    <a:pt x="1918" y="128"/>
                  </a:cubicBezTo>
                  <a:cubicBezTo>
                    <a:pt x="1906" y="128"/>
                    <a:pt x="1894" y="116"/>
                    <a:pt x="1882" y="116"/>
                  </a:cubicBezTo>
                  <a:cubicBezTo>
                    <a:pt x="1693" y="36"/>
                    <a:pt x="1478" y="0"/>
                    <a:pt x="1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4"/>
            <p:cNvSpPr/>
            <p:nvPr/>
          </p:nvSpPr>
          <p:spPr>
            <a:xfrm>
              <a:off x="5719344" y="4030700"/>
              <a:ext cx="66885" cy="24942"/>
            </a:xfrm>
            <a:custGeom>
              <a:avLst/>
              <a:gdLst/>
              <a:ahLst/>
              <a:cxnLst/>
              <a:rect l="l" t="t" r="r" b="b"/>
              <a:pathLst>
                <a:path w="2156" h="804" extrusionOk="0">
                  <a:moveTo>
                    <a:pt x="1239" y="0"/>
                  </a:moveTo>
                  <a:cubicBezTo>
                    <a:pt x="905" y="0"/>
                    <a:pt x="563" y="76"/>
                    <a:pt x="298" y="212"/>
                  </a:cubicBezTo>
                  <a:cubicBezTo>
                    <a:pt x="24" y="331"/>
                    <a:pt x="0" y="653"/>
                    <a:pt x="274" y="748"/>
                  </a:cubicBezTo>
                  <a:cubicBezTo>
                    <a:pt x="411" y="788"/>
                    <a:pt x="550" y="803"/>
                    <a:pt x="689" y="803"/>
                  </a:cubicBezTo>
                  <a:cubicBezTo>
                    <a:pt x="841" y="803"/>
                    <a:pt x="994" y="785"/>
                    <a:pt x="1143" y="760"/>
                  </a:cubicBezTo>
                  <a:cubicBezTo>
                    <a:pt x="1405" y="724"/>
                    <a:pt x="1667" y="665"/>
                    <a:pt x="1905" y="545"/>
                  </a:cubicBezTo>
                  <a:cubicBezTo>
                    <a:pt x="1977" y="510"/>
                    <a:pt x="2048" y="474"/>
                    <a:pt x="2084" y="403"/>
                  </a:cubicBezTo>
                  <a:cubicBezTo>
                    <a:pt x="2155" y="272"/>
                    <a:pt x="2024" y="164"/>
                    <a:pt x="1917" y="117"/>
                  </a:cubicBezTo>
                  <a:cubicBezTo>
                    <a:pt x="1905" y="117"/>
                    <a:pt x="1881" y="105"/>
                    <a:pt x="1869" y="105"/>
                  </a:cubicBezTo>
                  <a:cubicBezTo>
                    <a:pt x="1680" y="34"/>
                    <a:pt x="1461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4"/>
            <p:cNvSpPr/>
            <p:nvPr/>
          </p:nvSpPr>
          <p:spPr>
            <a:xfrm>
              <a:off x="5699769" y="4060977"/>
              <a:ext cx="66885" cy="25097"/>
            </a:xfrm>
            <a:custGeom>
              <a:avLst/>
              <a:gdLst/>
              <a:ahLst/>
              <a:cxnLst/>
              <a:rect l="l" t="t" r="r" b="b"/>
              <a:pathLst>
                <a:path w="2156" h="809" extrusionOk="0">
                  <a:moveTo>
                    <a:pt x="1254" y="1"/>
                  </a:moveTo>
                  <a:cubicBezTo>
                    <a:pt x="921" y="1"/>
                    <a:pt x="577" y="76"/>
                    <a:pt x="298" y="212"/>
                  </a:cubicBezTo>
                  <a:cubicBezTo>
                    <a:pt x="36" y="331"/>
                    <a:pt x="0" y="665"/>
                    <a:pt x="286" y="748"/>
                  </a:cubicBezTo>
                  <a:cubicBezTo>
                    <a:pt x="417" y="792"/>
                    <a:pt x="551" y="808"/>
                    <a:pt x="684" y="808"/>
                  </a:cubicBezTo>
                  <a:cubicBezTo>
                    <a:pt x="840" y="808"/>
                    <a:pt x="995" y="786"/>
                    <a:pt x="1143" y="760"/>
                  </a:cubicBezTo>
                  <a:cubicBezTo>
                    <a:pt x="1417" y="736"/>
                    <a:pt x="1667" y="677"/>
                    <a:pt x="1905" y="558"/>
                  </a:cubicBezTo>
                  <a:cubicBezTo>
                    <a:pt x="1977" y="510"/>
                    <a:pt x="2060" y="486"/>
                    <a:pt x="2084" y="403"/>
                  </a:cubicBezTo>
                  <a:cubicBezTo>
                    <a:pt x="2155" y="272"/>
                    <a:pt x="2024" y="165"/>
                    <a:pt x="1917" y="129"/>
                  </a:cubicBezTo>
                  <a:cubicBezTo>
                    <a:pt x="1905" y="129"/>
                    <a:pt x="1893" y="105"/>
                    <a:pt x="1881" y="105"/>
                  </a:cubicBezTo>
                  <a:cubicBezTo>
                    <a:pt x="1691" y="34"/>
                    <a:pt x="1475" y="1"/>
                    <a:pt x="1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4"/>
            <p:cNvSpPr/>
            <p:nvPr/>
          </p:nvSpPr>
          <p:spPr>
            <a:xfrm>
              <a:off x="5359204" y="3290410"/>
              <a:ext cx="561104" cy="682991"/>
            </a:xfrm>
            <a:custGeom>
              <a:avLst/>
              <a:gdLst/>
              <a:ahLst/>
              <a:cxnLst/>
              <a:rect l="l" t="t" r="r" b="b"/>
              <a:pathLst>
                <a:path w="18087" h="22016" extrusionOk="0">
                  <a:moveTo>
                    <a:pt x="5656" y="1"/>
                  </a:moveTo>
                  <a:lnTo>
                    <a:pt x="1" y="5930"/>
                  </a:lnTo>
                  <a:lnTo>
                    <a:pt x="11966" y="22015"/>
                  </a:lnTo>
                  <a:lnTo>
                    <a:pt x="18086" y="17384"/>
                  </a:lnTo>
                  <a:lnTo>
                    <a:pt x="5656" y="1"/>
                  </a:lnTo>
                  <a:close/>
                </a:path>
              </a:pathLst>
            </a:custGeom>
            <a:solidFill>
              <a:srgbClr val="AF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4"/>
            <p:cNvSpPr/>
            <p:nvPr/>
          </p:nvSpPr>
          <p:spPr>
            <a:xfrm>
              <a:off x="5201113" y="2817999"/>
              <a:ext cx="313637" cy="641980"/>
            </a:xfrm>
            <a:custGeom>
              <a:avLst/>
              <a:gdLst/>
              <a:ahLst/>
              <a:cxnLst/>
              <a:rect l="l" t="t" r="r" b="b"/>
              <a:pathLst>
                <a:path w="10110" h="20694" extrusionOk="0">
                  <a:moveTo>
                    <a:pt x="9442" y="1"/>
                  </a:moveTo>
                  <a:lnTo>
                    <a:pt x="1370" y="334"/>
                  </a:lnTo>
                  <a:cubicBezTo>
                    <a:pt x="1394" y="1060"/>
                    <a:pt x="1" y="11800"/>
                    <a:pt x="894" y="15467"/>
                  </a:cubicBezTo>
                  <a:cubicBezTo>
                    <a:pt x="1239" y="16931"/>
                    <a:pt x="3751" y="20694"/>
                    <a:pt x="3751" y="20694"/>
                  </a:cubicBezTo>
                  <a:lnTo>
                    <a:pt x="10109" y="14574"/>
                  </a:lnTo>
                  <a:cubicBezTo>
                    <a:pt x="9847" y="14157"/>
                    <a:pt x="9681" y="13907"/>
                    <a:pt x="9645" y="13859"/>
                  </a:cubicBezTo>
                  <a:cubicBezTo>
                    <a:pt x="8895" y="12252"/>
                    <a:pt x="9204" y="4370"/>
                    <a:pt x="9442" y="1"/>
                  </a:cubicBezTo>
                  <a:close/>
                </a:path>
              </a:pathLst>
            </a:custGeom>
            <a:solidFill>
              <a:srgbClr val="AF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4"/>
            <p:cNvSpPr/>
            <p:nvPr/>
          </p:nvSpPr>
          <p:spPr>
            <a:xfrm>
              <a:off x="5228444" y="2822435"/>
              <a:ext cx="501634" cy="1233331"/>
            </a:xfrm>
            <a:custGeom>
              <a:avLst/>
              <a:gdLst/>
              <a:ahLst/>
              <a:cxnLst/>
              <a:rect l="l" t="t" r="r" b="b"/>
              <a:pathLst>
                <a:path w="16170" h="39756" extrusionOk="0">
                  <a:moveTo>
                    <a:pt x="16169" y="1"/>
                  </a:moveTo>
                  <a:lnTo>
                    <a:pt x="14110" y="72"/>
                  </a:lnTo>
                  <a:lnTo>
                    <a:pt x="6133" y="358"/>
                  </a:lnTo>
                  <a:lnTo>
                    <a:pt x="810" y="19360"/>
                  </a:lnTo>
                  <a:lnTo>
                    <a:pt x="96" y="36588"/>
                  </a:lnTo>
                  <a:lnTo>
                    <a:pt x="1" y="38624"/>
                  </a:lnTo>
                  <a:lnTo>
                    <a:pt x="6823" y="39755"/>
                  </a:lnTo>
                  <a:lnTo>
                    <a:pt x="8228" y="22075"/>
                  </a:lnTo>
                  <a:cubicBezTo>
                    <a:pt x="9800" y="17848"/>
                    <a:pt x="16169" y="1"/>
                    <a:pt x="16169" y="1"/>
                  </a:cubicBezTo>
                  <a:close/>
                </a:path>
              </a:pathLst>
            </a:custGeom>
            <a:solidFill>
              <a:srgbClr val="C2A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4"/>
            <p:cNvSpPr/>
            <p:nvPr/>
          </p:nvSpPr>
          <p:spPr>
            <a:xfrm>
              <a:off x="5053012" y="4017701"/>
              <a:ext cx="367555" cy="156260"/>
            </a:xfrm>
            <a:custGeom>
              <a:avLst/>
              <a:gdLst/>
              <a:ahLst/>
              <a:cxnLst/>
              <a:rect l="l" t="t" r="r" b="b"/>
              <a:pathLst>
                <a:path w="11848" h="5037" extrusionOk="0">
                  <a:moveTo>
                    <a:pt x="6323" y="0"/>
                  </a:moveTo>
                  <a:cubicBezTo>
                    <a:pt x="6108" y="405"/>
                    <a:pt x="5525" y="1381"/>
                    <a:pt x="4894" y="1822"/>
                  </a:cubicBezTo>
                  <a:cubicBezTo>
                    <a:pt x="4108" y="2369"/>
                    <a:pt x="1227" y="3250"/>
                    <a:pt x="429" y="3548"/>
                  </a:cubicBezTo>
                  <a:cubicBezTo>
                    <a:pt x="155" y="3643"/>
                    <a:pt x="48" y="3881"/>
                    <a:pt x="0" y="4084"/>
                  </a:cubicBezTo>
                  <a:lnTo>
                    <a:pt x="11847" y="5036"/>
                  </a:lnTo>
                  <a:cubicBezTo>
                    <a:pt x="11847" y="4501"/>
                    <a:pt x="11788" y="1905"/>
                    <a:pt x="11561" y="548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rgbClr val="3A4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4"/>
            <p:cNvSpPr/>
            <p:nvPr/>
          </p:nvSpPr>
          <p:spPr>
            <a:xfrm>
              <a:off x="5049692" y="4144366"/>
              <a:ext cx="370502" cy="65799"/>
            </a:xfrm>
            <a:custGeom>
              <a:avLst/>
              <a:gdLst/>
              <a:ahLst/>
              <a:cxnLst/>
              <a:rect l="l" t="t" r="r" b="b"/>
              <a:pathLst>
                <a:path w="11943" h="2121" extrusionOk="0">
                  <a:moveTo>
                    <a:pt x="107" y="1"/>
                  </a:moveTo>
                  <a:lnTo>
                    <a:pt x="0" y="1168"/>
                  </a:lnTo>
                  <a:lnTo>
                    <a:pt x="11847" y="2120"/>
                  </a:lnTo>
                  <a:lnTo>
                    <a:pt x="11942" y="953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4"/>
            <p:cNvSpPr/>
            <p:nvPr/>
          </p:nvSpPr>
          <p:spPr>
            <a:xfrm>
              <a:off x="5181073" y="4056293"/>
              <a:ext cx="56647" cy="42315"/>
            </a:xfrm>
            <a:custGeom>
              <a:avLst/>
              <a:gdLst/>
              <a:ahLst/>
              <a:cxnLst/>
              <a:rect l="l" t="t" r="r" b="b"/>
              <a:pathLst>
                <a:path w="1826" h="1364" extrusionOk="0">
                  <a:moveTo>
                    <a:pt x="388" y="1"/>
                  </a:moveTo>
                  <a:cubicBezTo>
                    <a:pt x="166" y="1"/>
                    <a:pt x="1" y="197"/>
                    <a:pt x="123" y="411"/>
                  </a:cubicBezTo>
                  <a:cubicBezTo>
                    <a:pt x="266" y="661"/>
                    <a:pt x="516" y="828"/>
                    <a:pt x="754" y="994"/>
                  </a:cubicBezTo>
                  <a:cubicBezTo>
                    <a:pt x="956" y="1137"/>
                    <a:pt x="1194" y="1256"/>
                    <a:pt x="1456" y="1328"/>
                  </a:cubicBezTo>
                  <a:cubicBezTo>
                    <a:pt x="1502" y="1351"/>
                    <a:pt x="1549" y="1364"/>
                    <a:pt x="1595" y="1364"/>
                  </a:cubicBezTo>
                  <a:cubicBezTo>
                    <a:pt x="1620" y="1364"/>
                    <a:pt x="1645" y="1360"/>
                    <a:pt x="1671" y="1352"/>
                  </a:cubicBezTo>
                  <a:cubicBezTo>
                    <a:pt x="1825" y="1304"/>
                    <a:pt x="1790" y="1137"/>
                    <a:pt x="1754" y="1030"/>
                  </a:cubicBezTo>
                  <a:cubicBezTo>
                    <a:pt x="1754" y="1018"/>
                    <a:pt x="1742" y="1006"/>
                    <a:pt x="1742" y="994"/>
                  </a:cubicBezTo>
                  <a:cubicBezTo>
                    <a:pt x="1504" y="530"/>
                    <a:pt x="980" y="161"/>
                    <a:pt x="504" y="18"/>
                  </a:cubicBezTo>
                  <a:cubicBezTo>
                    <a:pt x="464" y="6"/>
                    <a:pt x="425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4"/>
            <p:cNvSpPr/>
            <p:nvPr/>
          </p:nvSpPr>
          <p:spPr>
            <a:xfrm>
              <a:off x="5151601" y="4073511"/>
              <a:ext cx="56554" cy="42098"/>
            </a:xfrm>
            <a:custGeom>
              <a:avLst/>
              <a:gdLst/>
              <a:ahLst/>
              <a:cxnLst/>
              <a:rect l="l" t="t" r="r" b="b"/>
              <a:pathLst>
                <a:path w="1823" h="1357" extrusionOk="0">
                  <a:moveTo>
                    <a:pt x="373" y="0"/>
                  </a:moveTo>
                  <a:cubicBezTo>
                    <a:pt x="158" y="0"/>
                    <a:pt x="0" y="194"/>
                    <a:pt x="120" y="404"/>
                  </a:cubicBezTo>
                  <a:cubicBezTo>
                    <a:pt x="263" y="654"/>
                    <a:pt x="513" y="820"/>
                    <a:pt x="751" y="987"/>
                  </a:cubicBezTo>
                  <a:cubicBezTo>
                    <a:pt x="966" y="1130"/>
                    <a:pt x="1204" y="1249"/>
                    <a:pt x="1454" y="1320"/>
                  </a:cubicBezTo>
                  <a:cubicBezTo>
                    <a:pt x="1500" y="1344"/>
                    <a:pt x="1546" y="1357"/>
                    <a:pt x="1595" y="1357"/>
                  </a:cubicBezTo>
                  <a:cubicBezTo>
                    <a:pt x="1623" y="1357"/>
                    <a:pt x="1651" y="1353"/>
                    <a:pt x="1680" y="1344"/>
                  </a:cubicBezTo>
                  <a:cubicBezTo>
                    <a:pt x="1823" y="1297"/>
                    <a:pt x="1799" y="1130"/>
                    <a:pt x="1752" y="1023"/>
                  </a:cubicBezTo>
                  <a:cubicBezTo>
                    <a:pt x="1752" y="1011"/>
                    <a:pt x="1740" y="999"/>
                    <a:pt x="1740" y="987"/>
                  </a:cubicBezTo>
                  <a:cubicBezTo>
                    <a:pt x="1513" y="535"/>
                    <a:pt x="990" y="154"/>
                    <a:pt x="501" y="23"/>
                  </a:cubicBezTo>
                  <a:cubicBezTo>
                    <a:pt x="458" y="7"/>
                    <a:pt x="414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4"/>
            <p:cNvSpPr/>
            <p:nvPr/>
          </p:nvSpPr>
          <p:spPr>
            <a:xfrm>
              <a:off x="5116515" y="4083128"/>
              <a:ext cx="56554" cy="42284"/>
            </a:xfrm>
            <a:custGeom>
              <a:avLst/>
              <a:gdLst/>
              <a:ahLst/>
              <a:cxnLst/>
              <a:rect l="l" t="t" r="r" b="b"/>
              <a:pathLst>
                <a:path w="1823" h="1363" extrusionOk="0">
                  <a:moveTo>
                    <a:pt x="373" y="0"/>
                  </a:moveTo>
                  <a:cubicBezTo>
                    <a:pt x="157" y="0"/>
                    <a:pt x="0" y="193"/>
                    <a:pt x="120" y="403"/>
                  </a:cubicBezTo>
                  <a:cubicBezTo>
                    <a:pt x="263" y="665"/>
                    <a:pt x="513" y="820"/>
                    <a:pt x="751" y="987"/>
                  </a:cubicBezTo>
                  <a:cubicBezTo>
                    <a:pt x="954" y="1141"/>
                    <a:pt x="1192" y="1261"/>
                    <a:pt x="1454" y="1332"/>
                  </a:cubicBezTo>
                  <a:cubicBezTo>
                    <a:pt x="1499" y="1347"/>
                    <a:pt x="1544" y="1362"/>
                    <a:pt x="1589" y="1362"/>
                  </a:cubicBezTo>
                  <a:cubicBezTo>
                    <a:pt x="1616" y="1362"/>
                    <a:pt x="1642" y="1357"/>
                    <a:pt x="1668" y="1344"/>
                  </a:cubicBezTo>
                  <a:cubicBezTo>
                    <a:pt x="1823" y="1296"/>
                    <a:pt x="1787" y="1141"/>
                    <a:pt x="1751" y="1034"/>
                  </a:cubicBezTo>
                  <a:cubicBezTo>
                    <a:pt x="1751" y="1022"/>
                    <a:pt x="1740" y="999"/>
                    <a:pt x="1740" y="987"/>
                  </a:cubicBezTo>
                  <a:cubicBezTo>
                    <a:pt x="1513" y="546"/>
                    <a:pt x="989" y="165"/>
                    <a:pt x="501" y="22"/>
                  </a:cubicBezTo>
                  <a:cubicBezTo>
                    <a:pt x="457" y="7"/>
                    <a:pt x="414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4"/>
            <p:cNvSpPr/>
            <p:nvPr/>
          </p:nvSpPr>
          <p:spPr>
            <a:xfrm>
              <a:off x="5228072" y="1959606"/>
              <a:ext cx="504953" cy="901638"/>
            </a:xfrm>
            <a:custGeom>
              <a:avLst/>
              <a:gdLst/>
              <a:ahLst/>
              <a:cxnLst/>
              <a:rect l="l" t="t" r="r" b="b"/>
              <a:pathLst>
                <a:path w="16277" h="29064" extrusionOk="0">
                  <a:moveTo>
                    <a:pt x="10609" y="1"/>
                  </a:moveTo>
                  <a:lnTo>
                    <a:pt x="6835" y="143"/>
                  </a:lnTo>
                  <a:cubicBezTo>
                    <a:pt x="6835" y="143"/>
                    <a:pt x="3239" y="1501"/>
                    <a:pt x="2918" y="2048"/>
                  </a:cubicBezTo>
                  <a:cubicBezTo>
                    <a:pt x="2704" y="2418"/>
                    <a:pt x="430" y="19170"/>
                    <a:pt x="1" y="29064"/>
                  </a:cubicBezTo>
                  <a:lnTo>
                    <a:pt x="16277" y="29064"/>
                  </a:lnTo>
                  <a:cubicBezTo>
                    <a:pt x="16253" y="17896"/>
                    <a:pt x="14931" y="1394"/>
                    <a:pt x="14931" y="1394"/>
                  </a:cubicBezTo>
                  <a:lnTo>
                    <a:pt x="10609" y="1"/>
                  </a:lnTo>
                  <a:close/>
                </a:path>
              </a:pathLst>
            </a:custGeom>
            <a:solidFill>
              <a:srgbClr val="5D3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4"/>
            <p:cNvSpPr/>
            <p:nvPr/>
          </p:nvSpPr>
          <p:spPr>
            <a:xfrm>
              <a:off x="5414610" y="1855464"/>
              <a:ext cx="140749" cy="146023"/>
            </a:xfrm>
            <a:custGeom>
              <a:avLst/>
              <a:gdLst/>
              <a:ahLst/>
              <a:cxnLst/>
              <a:rect l="l" t="t" r="r" b="b"/>
              <a:pathLst>
                <a:path w="4537" h="4707" extrusionOk="0">
                  <a:moveTo>
                    <a:pt x="1" y="0"/>
                  </a:moveTo>
                  <a:cubicBezTo>
                    <a:pt x="1" y="0"/>
                    <a:pt x="132" y="810"/>
                    <a:pt x="286" y="1691"/>
                  </a:cubicBezTo>
                  <a:cubicBezTo>
                    <a:pt x="465" y="2762"/>
                    <a:pt x="620" y="3905"/>
                    <a:pt x="679" y="3929"/>
                  </a:cubicBezTo>
                  <a:cubicBezTo>
                    <a:pt x="679" y="3929"/>
                    <a:pt x="774" y="4643"/>
                    <a:pt x="1024" y="4703"/>
                  </a:cubicBezTo>
                  <a:cubicBezTo>
                    <a:pt x="1032" y="4705"/>
                    <a:pt x="1041" y="4706"/>
                    <a:pt x="1053" y="4706"/>
                  </a:cubicBezTo>
                  <a:cubicBezTo>
                    <a:pt x="1457" y="4706"/>
                    <a:pt x="4537" y="3358"/>
                    <a:pt x="4537" y="3358"/>
                  </a:cubicBezTo>
                  <a:cubicBezTo>
                    <a:pt x="4465" y="3072"/>
                    <a:pt x="4406" y="2881"/>
                    <a:pt x="4394" y="2834"/>
                  </a:cubicBezTo>
                  <a:cubicBezTo>
                    <a:pt x="4299" y="2477"/>
                    <a:pt x="4239" y="833"/>
                    <a:pt x="4239" y="8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4"/>
            <p:cNvSpPr/>
            <p:nvPr/>
          </p:nvSpPr>
          <p:spPr>
            <a:xfrm>
              <a:off x="5413866" y="1855464"/>
              <a:ext cx="141121" cy="104174"/>
            </a:xfrm>
            <a:custGeom>
              <a:avLst/>
              <a:gdLst/>
              <a:ahLst/>
              <a:cxnLst/>
              <a:rect l="l" t="t" r="r" b="b"/>
              <a:pathLst>
                <a:path w="4549" h="3358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6" y="10"/>
                    <a:pt x="144" y="815"/>
                    <a:pt x="286" y="1703"/>
                  </a:cubicBezTo>
                  <a:cubicBezTo>
                    <a:pt x="1537" y="2226"/>
                    <a:pt x="4275" y="3334"/>
                    <a:pt x="4537" y="3358"/>
                  </a:cubicBezTo>
                  <a:lnTo>
                    <a:pt x="4549" y="3358"/>
                  </a:lnTo>
                  <a:cubicBezTo>
                    <a:pt x="4466" y="3072"/>
                    <a:pt x="4406" y="2881"/>
                    <a:pt x="4394" y="2834"/>
                  </a:cubicBezTo>
                  <a:cubicBezTo>
                    <a:pt x="4311" y="2477"/>
                    <a:pt x="4251" y="833"/>
                    <a:pt x="4251" y="8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4"/>
            <p:cNvSpPr/>
            <p:nvPr/>
          </p:nvSpPr>
          <p:spPr>
            <a:xfrm>
              <a:off x="5335937" y="1566706"/>
              <a:ext cx="297009" cy="343326"/>
            </a:xfrm>
            <a:custGeom>
              <a:avLst/>
              <a:gdLst/>
              <a:ahLst/>
              <a:cxnLst/>
              <a:rect l="l" t="t" r="r" b="b"/>
              <a:pathLst>
                <a:path w="9574" h="11067" extrusionOk="0">
                  <a:moveTo>
                    <a:pt x="5428" y="0"/>
                  </a:moveTo>
                  <a:cubicBezTo>
                    <a:pt x="3140" y="0"/>
                    <a:pt x="894" y="1757"/>
                    <a:pt x="548" y="2164"/>
                  </a:cubicBezTo>
                  <a:cubicBezTo>
                    <a:pt x="1" y="2819"/>
                    <a:pt x="2048" y="9582"/>
                    <a:pt x="2048" y="9582"/>
                  </a:cubicBezTo>
                  <a:cubicBezTo>
                    <a:pt x="2048" y="9582"/>
                    <a:pt x="2203" y="9832"/>
                    <a:pt x="2727" y="10106"/>
                  </a:cubicBezTo>
                  <a:cubicBezTo>
                    <a:pt x="2834" y="10165"/>
                    <a:pt x="2953" y="10225"/>
                    <a:pt x="3096" y="10261"/>
                  </a:cubicBezTo>
                  <a:cubicBezTo>
                    <a:pt x="3552" y="10447"/>
                    <a:pt x="7122" y="11067"/>
                    <a:pt x="8447" y="11067"/>
                  </a:cubicBezTo>
                  <a:cubicBezTo>
                    <a:pt x="8643" y="11067"/>
                    <a:pt x="8791" y="11053"/>
                    <a:pt x="8871" y="11023"/>
                  </a:cubicBezTo>
                  <a:cubicBezTo>
                    <a:pt x="9502" y="10784"/>
                    <a:pt x="9573" y="8415"/>
                    <a:pt x="9561" y="8165"/>
                  </a:cubicBezTo>
                  <a:cubicBezTo>
                    <a:pt x="9418" y="6677"/>
                    <a:pt x="8930" y="2105"/>
                    <a:pt x="8930" y="2105"/>
                  </a:cubicBezTo>
                  <a:cubicBezTo>
                    <a:pt x="7955" y="530"/>
                    <a:pt x="6685" y="0"/>
                    <a:pt x="5428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4"/>
            <p:cNvSpPr/>
            <p:nvPr/>
          </p:nvSpPr>
          <p:spPr>
            <a:xfrm>
              <a:off x="5509167" y="1851028"/>
              <a:ext cx="38809" cy="14115"/>
            </a:xfrm>
            <a:custGeom>
              <a:avLst/>
              <a:gdLst/>
              <a:ahLst/>
              <a:cxnLst/>
              <a:rect l="l" t="t" r="r" b="b"/>
              <a:pathLst>
                <a:path w="1251" h="455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986" y="194"/>
                    <a:pt x="663" y="303"/>
                    <a:pt x="339" y="303"/>
                  </a:cubicBezTo>
                  <a:cubicBezTo>
                    <a:pt x="225" y="303"/>
                    <a:pt x="112" y="290"/>
                    <a:pt x="1" y="262"/>
                  </a:cubicBezTo>
                  <a:lnTo>
                    <a:pt x="1" y="262"/>
                  </a:lnTo>
                  <a:cubicBezTo>
                    <a:pt x="154" y="378"/>
                    <a:pt x="386" y="454"/>
                    <a:pt x="608" y="454"/>
                  </a:cubicBezTo>
                  <a:cubicBezTo>
                    <a:pt x="660" y="454"/>
                    <a:pt x="712" y="450"/>
                    <a:pt x="763" y="441"/>
                  </a:cubicBezTo>
                  <a:cubicBezTo>
                    <a:pt x="1001" y="381"/>
                    <a:pt x="1167" y="238"/>
                    <a:pt x="1251" y="0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4"/>
            <p:cNvSpPr/>
            <p:nvPr/>
          </p:nvSpPr>
          <p:spPr>
            <a:xfrm>
              <a:off x="5599287" y="1753028"/>
              <a:ext cx="48426" cy="33690"/>
            </a:xfrm>
            <a:custGeom>
              <a:avLst/>
              <a:gdLst/>
              <a:ahLst/>
              <a:cxnLst/>
              <a:rect l="l" t="t" r="r" b="b"/>
              <a:pathLst>
                <a:path w="1561" h="1086" extrusionOk="0">
                  <a:moveTo>
                    <a:pt x="1254" y="1"/>
                  </a:moveTo>
                  <a:cubicBezTo>
                    <a:pt x="1083" y="1"/>
                    <a:pt x="834" y="93"/>
                    <a:pt x="596" y="254"/>
                  </a:cubicBezTo>
                  <a:cubicBezTo>
                    <a:pt x="227" y="504"/>
                    <a:pt x="1" y="837"/>
                    <a:pt x="120" y="1004"/>
                  </a:cubicBezTo>
                  <a:cubicBezTo>
                    <a:pt x="158" y="1059"/>
                    <a:pt x="230" y="1086"/>
                    <a:pt x="325" y="1086"/>
                  </a:cubicBezTo>
                  <a:cubicBezTo>
                    <a:pt x="496" y="1086"/>
                    <a:pt x="739" y="999"/>
                    <a:pt x="977" y="837"/>
                  </a:cubicBezTo>
                  <a:cubicBezTo>
                    <a:pt x="1358" y="587"/>
                    <a:pt x="1560" y="254"/>
                    <a:pt x="1453" y="87"/>
                  </a:cubicBezTo>
                  <a:cubicBezTo>
                    <a:pt x="1419" y="28"/>
                    <a:pt x="1348" y="1"/>
                    <a:pt x="1254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4"/>
            <p:cNvSpPr/>
            <p:nvPr/>
          </p:nvSpPr>
          <p:spPr>
            <a:xfrm>
              <a:off x="5438621" y="1781196"/>
              <a:ext cx="72779" cy="31860"/>
            </a:xfrm>
            <a:custGeom>
              <a:avLst/>
              <a:gdLst/>
              <a:ahLst/>
              <a:cxnLst/>
              <a:rect l="l" t="t" r="r" b="b"/>
              <a:pathLst>
                <a:path w="2346" h="1027" extrusionOk="0">
                  <a:moveTo>
                    <a:pt x="1142" y="0"/>
                  </a:moveTo>
                  <a:cubicBezTo>
                    <a:pt x="510" y="0"/>
                    <a:pt x="12" y="222"/>
                    <a:pt x="0" y="489"/>
                  </a:cubicBezTo>
                  <a:cubicBezTo>
                    <a:pt x="0" y="775"/>
                    <a:pt x="524" y="1013"/>
                    <a:pt x="1155" y="1025"/>
                  </a:cubicBezTo>
                  <a:cubicBezTo>
                    <a:pt x="1187" y="1026"/>
                    <a:pt x="1219" y="1027"/>
                    <a:pt x="1250" y="1027"/>
                  </a:cubicBezTo>
                  <a:cubicBezTo>
                    <a:pt x="1860" y="1027"/>
                    <a:pt x="2335" y="809"/>
                    <a:pt x="2346" y="537"/>
                  </a:cubicBezTo>
                  <a:cubicBezTo>
                    <a:pt x="2346" y="251"/>
                    <a:pt x="1834" y="13"/>
                    <a:pt x="1191" y="1"/>
                  </a:cubicBezTo>
                  <a:cubicBezTo>
                    <a:pt x="1175" y="1"/>
                    <a:pt x="1158" y="0"/>
                    <a:pt x="1142" y="0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4"/>
            <p:cNvSpPr/>
            <p:nvPr/>
          </p:nvSpPr>
          <p:spPr>
            <a:xfrm>
              <a:off x="5472219" y="1828847"/>
              <a:ext cx="93502" cy="17404"/>
            </a:xfrm>
            <a:custGeom>
              <a:avLst/>
              <a:gdLst/>
              <a:ahLst/>
              <a:cxnLst/>
              <a:rect l="l" t="t" r="r" b="b"/>
              <a:pathLst>
                <a:path w="3014" h="56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7" y="25"/>
                    <a:pt x="96" y="72"/>
                  </a:cubicBezTo>
                  <a:cubicBezTo>
                    <a:pt x="156" y="132"/>
                    <a:pt x="251" y="191"/>
                    <a:pt x="370" y="263"/>
                  </a:cubicBezTo>
                  <a:cubicBezTo>
                    <a:pt x="632" y="417"/>
                    <a:pt x="1025" y="560"/>
                    <a:pt x="1489" y="560"/>
                  </a:cubicBezTo>
                  <a:cubicBezTo>
                    <a:pt x="1954" y="560"/>
                    <a:pt x="2358" y="429"/>
                    <a:pt x="2608" y="298"/>
                  </a:cubicBezTo>
                  <a:cubicBezTo>
                    <a:pt x="2739" y="227"/>
                    <a:pt x="2835" y="167"/>
                    <a:pt x="2906" y="108"/>
                  </a:cubicBezTo>
                  <a:cubicBezTo>
                    <a:pt x="2966" y="60"/>
                    <a:pt x="3013" y="25"/>
                    <a:pt x="3013" y="25"/>
                  </a:cubicBezTo>
                  <a:lnTo>
                    <a:pt x="3013" y="25"/>
                  </a:lnTo>
                  <a:cubicBezTo>
                    <a:pt x="3013" y="25"/>
                    <a:pt x="2966" y="48"/>
                    <a:pt x="2894" y="72"/>
                  </a:cubicBezTo>
                  <a:cubicBezTo>
                    <a:pt x="2811" y="108"/>
                    <a:pt x="2716" y="144"/>
                    <a:pt x="2573" y="191"/>
                  </a:cubicBezTo>
                  <a:cubicBezTo>
                    <a:pt x="2311" y="287"/>
                    <a:pt x="1918" y="358"/>
                    <a:pt x="1501" y="358"/>
                  </a:cubicBezTo>
                  <a:cubicBezTo>
                    <a:pt x="1084" y="358"/>
                    <a:pt x="703" y="263"/>
                    <a:pt x="430" y="179"/>
                  </a:cubicBezTo>
                  <a:cubicBezTo>
                    <a:pt x="299" y="132"/>
                    <a:pt x="191" y="84"/>
                    <a:pt x="120" y="60"/>
                  </a:cubicBezTo>
                  <a:cubicBezTo>
                    <a:pt x="49" y="1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4"/>
            <p:cNvSpPr/>
            <p:nvPr/>
          </p:nvSpPr>
          <p:spPr>
            <a:xfrm>
              <a:off x="5530603" y="1713257"/>
              <a:ext cx="37320" cy="82489"/>
            </a:xfrm>
            <a:custGeom>
              <a:avLst/>
              <a:gdLst/>
              <a:ahLst/>
              <a:cxnLst/>
              <a:rect l="l" t="t" r="r" b="b"/>
              <a:pathLst>
                <a:path w="1203" h="2659" extrusionOk="0">
                  <a:moveTo>
                    <a:pt x="512" y="0"/>
                  </a:moveTo>
                  <a:lnTo>
                    <a:pt x="512" y="0"/>
                  </a:lnTo>
                  <a:cubicBezTo>
                    <a:pt x="703" y="762"/>
                    <a:pt x="810" y="1548"/>
                    <a:pt x="845" y="2346"/>
                  </a:cubicBezTo>
                  <a:cubicBezTo>
                    <a:pt x="771" y="2335"/>
                    <a:pt x="685" y="2331"/>
                    <a:pt x="593" y="2331"/>
                  </a:cubicBezTo>
                  <a:cubicBezTo>
                    <a:pt x="482" y="2331"/>
                    <a:pt x="364" y="2336"/>
                    <a:pt x="252" y="2336"/>
                  </a:cubicBezTo>
                  <a:cubicBezTo>
                    <a:pt x="161" y="2336"/>
                    <a:pt x="74" y="2333"/>
                    <a:pt x="0" y="2322"/>
                  </a:cubicBezTo>
                  <a:lnTo>
                    <a:pt x="0" y="2322"/>
                  </a:lnTo>
                  <a:cubicBezTo>
                    <a:pt x="277" y="2539"/>
                    <a:pt x="636" y="2658"/>
                    <a:pt x="988" y="2658"/>
                  </a:cubicBezTo>
                  <a:cubicBezTo>
                    <a:pt x="1060" y="2658"/>
                    <a:pt x="1132" y="2653"/>
                    <a:pt x="1203" y="2643"/>
                  </a:cubicBezTo>
                  <a:cubicBezTo>
                    <a:pt x="1143" y="1727"/>
                    <a:pt x="905" y="822"/>
                    <a:pt x="512" y="0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4"/>
            <p:cNvSpPr/>
            <p:nvPr/>
          </p:nvSpPr>
          <p:spPr>
            <a:xfrm>
              <a:off x="5557996" y="1674261"/>
              <a:ext cx="48705" cy="19823"/>
            </a:xfrm>
            <a:custGeom>
              <a:avLst/>
              <a:gdLst/>
              <a:ahLst/>
              <a:cxnLst/>
              <a:rect l="l" t="t" r="r" b="b"/>
              <a:pathLst>
                <a:path w="1570" h="639" extrusionOk="0">
                  <a:moveTo>
                    <a:pt x="594" y="0"/>
                  </a:moveTo>
                  <a:cubicBezTo>
                    <a:pt x="466" y="0"/>
                    <a:pt x="355" y="45"/>
                    <a:pt x="284" y="162"/>
                  </a:cubicBezTo>
                  <a:cubicBezTo>
                    <a:pt x="0" y="627"/>
                    <a:pt x="171" y="638"/>
                    <a:pt x="187" y="638"/>
                  </a:cubicBezTo>
                  <a:cubicBezTo>
                    <a:pt x="188" y="638"/>
                    <a:pt x="189" y="638"/>
                    <a:pt x="189" y="638"/>
                  </a:cubicBezTo>
                  <a:lnTo>
                    <a:pt x="1570" y="448"/>
                  </a:lnTo>
                  <a:cubicBezTo>
                    <a:pt x="1570" y="448"/>
                    <a:pt x="999" y="0"/>
                    <a:pt x="594" y="0"/>
                  </a:cubicBezTo>
                  <a:close/>
                </a:path>
              </a:pathLst>
            </a:custGeom>
            <a:solidFill>
              <a:srgbClr val="550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4"/>
            <p:cNvSpPr/>
            <p:nvPr/>
          </p:nvSpPr>
          <p:spPr>
            <a:xfrm>
              <a:off x="5425313" y="1662845"/>
              <a:ext cx="63937" cy="46006"/>
            </a:xfrm>
            <a:custGeom>
              <a:avLst/>
              <a:gdLst/>
              <a:ahLst/>
              <a:cxnLst/>
              <a:rect l="l" t="t" r="r" b="b"/>
              <a:pathLst>
                <a:path w="2061" h="1483" extrusionOk="0">
                  <a:moveTo>
                    <a:pt x="1462" y="1"/>
                  </a:moveTo>
                  <a:cubicBezTo>
                    <a:pt x="813" y="1"/>
                    <a:pt x="1" y="1482"/>
                    <a:pt x="1" y="1482"/>
                  </a:cubicBezTo>
                  <a:lnTo>
                    <a:pt x="1882" y="589"/>
                  </a:lnTo>
                  <a:cubicBezTo>
                    <a:pt x="1882" y="589"/>
                    <a:pt x="2061" y="315"/>
                    <a:pt x="1680" y="65"/>
                  </a:cubicBezTo>
                  <a:cubicBezTo>
                    <a:pt x="1610" y="21"/>
                    <a:pt x="1537" y="1"/>
                    <a:pt x="1462" y="1"/>
                  </a:cubicBezTo>
                  <a:close/>
                </a:path>
              </a:pathLst>
            </a:custGeom>
            <a:solidFill>
              <a:srgbClr val="550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4"/>
            <p:cNvSpPr/>
            <p:nvPr/>
          </p:nvSpPr>
          <p:spPr>
            <a:xfrm>
              <a:off x="5467814" y="1714839"/>
              <a:ext cx="32139" cy="43773"/>
            </a:xfrm>
            <a:custGeom>
              <a:avLst/>
              <a:gdLst/>
              <a:ahLst/>
              <a:cxnLst/>
              <a:rect l="l" t="t" r="r" b="b"/>
              <a:pathLst>
                <a:path w="1036" h="1411" extrusionOk="0">
                  <a:moveTo>
                    <a:pt x="402" y="0"/>
                  </a:moveTo>
                  <a:cubicBezTo>
                    <a:pt x="379" y="0"/>
                    <a:pt x="356" y="3"/>
                    <a:pt x="333" y="9"/>
                  </a:cubicBezTo>
                  <a:cubicBezTo>
                    <a:pt x="95" y="68"/>
                    <a:pt x="0" y="425"/>
                    <a:pt x="83" y="818"/>
                  </a:cubicBezTo>
                  <a:cubicBezTo>
                    <a:pt x="180" y="1163"/>
                    <a:pt x="404" y="1410"/>
                    <a:pt x="622" y="1410"/>
                  </a:cubicBezTo>
                  <a:cubicBezTo>
                    <a:pt x="645" y="1410"/>
                    <a:pt x="668" y="1407"/>
                    <a:pt x="691" y="1402"/>
                  </a:cubicBezTo>
                  <a:cubicBezTo>
                    <a:pt x="929" y="1342"/>
                    <a:pt x="1036" y="973"/>
                    <a:pt x="941" y="592"/>
                  </a:cubicBezTo>
                  <a:cubicBezTo>
                    <a:pt x="854" y="247"/>
                    <a:pt x="622" y="0"/>
                    <a:pt x="402" y="0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4"/>
            <p:cNvSpPr/>
            <p:nvPr/>
          </p:nvSpPr>
          <p:spPr>
            <a:xfrm>
              <a:off x="5454877" y="1727930"/>
              <a:ext cx="32543" cy="11013"/>
            </a:xfrm>
            <a:custGeom>
              <a:avLst/>
              <a:gdLst/>
              <a:ahLst/>
              <a:cxnLst/>
              <a:rect l="l" t="t" r="r" b="b"/>
              <a:pathLst>
                <a:path w="1049" h="355" extrusionOk="0">
                  <a:moveTo>
                    <a:pt x="475" y="0"/>
                  </a:moveTo>
                  <a:cubicBezTo>
                    <a:pt x="210" y="0"/>
                    <a:pt x="0" y="111"/>
                    <a:pt x="0" y="111"/>
                  </a:cubicBezTo>
                  <a:cubicBezTo>
                    <a:pt x="0" y="111"/>
                    <a:pt x="203" y="301"/>
                    <a:pt x="500" y="349"/>
                  </a:cubicBezTo>
                  <a:cubicBezTo>
                    <a:pt x="532" y="353"/>
                    <a:pt x="564" y="354"/>
                    <a:pt x="594" y="354"/>
                  </a:cubicBezTo>
                  <a:cubicBezTo>
                    <a:pt x="841" y="354"/>
                    <a:pt x="1048" y="242"/>
                    <a:pt x="1048" y="242"/>
                  </a:cubicBezTo>
                  <a:cubicBezTo>
                    <a:pt x="1048" y="242"/>
                    <a:pt x="846" y="51"/>
                    <a:pt x="548" y="3"/>
                  </a:cubicBezTo>
                  <a:cubicBezTo>
                    <a:pt x="523" y="1"/>
                    <a:pt x="49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4"/>
            <p:cNvSpPr/>
            <p:nvPr/>
          </p:nvSpPr>
          <p:spPr>
            <a:xfrm>
              <a:off x="5580084" y="1701499"/>
              <a:ext cx="27734" cy="35986"/>
            </a:xfrm>
            <a:custGeom>
              <a:avLst/>
              <a:gdLst/>
              <a:ahLst/>
              <a:cxnLst/>
              <a:rect l="l" t="t" r="r" b="b"/>
              <a:pathLst>
                <a:path w="894" h="1160" extrusionOk="0">
                  <a:moveTo>
                    <a:pt x="365" y="0"/>
                  </a:moveTo>
                  <a:cubicBezTo>
                    <a:pt x="342" y="0"/>
                    <a:pt x="320" y="4"/>
                    <a:pt x="298" y="10"/>
                  </a:cubicBezTo>
                  <a:cubicBezTo>
                    <a:pt x="108" y="70"/>
                    <a:pt x="1" y="367"/>
                    <a:pt x="96" y="677"/>
                  </a:cubicBezTo>
                  <a:cubicBezTo>
                    <a:pt x="182" y="957"/>
                    <a:pt x="366" y="1160"/>
                    <a:pt x="542" y="1160"/>
                  </a:cubicBezTo>
                  <a:cubicBezTo>
                    <a:pt x="560" y="1160"/>
                    <a:pt x="578" y="1157"/>
                    <a:pt x="596" y="1153"/>
                  </a:cubicBezTo>
                  <a:cubicBezTo>
                    <a:pt x="798" y="1094"/>
                    <a:pt x="894" y="796"/>
                    <a:pt x="810" y="486"/>
                  </a:cubicBezTo>
                  <a:cubicBezTo>
                    <a:pt x="736" y="210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4"/>
            <p:cNvSpPr/>
            <p:nvPr/>
          </p:nvSpPr>
          <p:spPr>
            <a:xfrm>
              <a:off x="5591904" y="1705501"/>
              <a:ext cx="20723" cy="15915"/>
            </a:xfrm>
            <a:custGeom>
              <a:avLst/>
              <a:gdLst/>
              <a:ahLst/>
              <a:cxnLst/>
              <a:rect l="l" t="t" r="r" b="b"/>
              <a:pathLst>
                <a:path w="668" h="513" extrusionOk="0">
                  <a:moveTo>
                    <a:pt x="667" y="0"/>
                  </a:moveTo>
                  <a:cubicBezTo>
                    <a:pt x="667" y="0"/>
                    <a:pt x="441" y="12"/>
                    <a:pt x="262" y="167"/>
                  </a:cubicBezTo>
                  <a:cubicBezTo>
                    <a:pt x="72" y="310"/>
                    <a:pt x="1" y="512"/>
                    <a:pt x="1" y="512"/>
                  </a:cubicBezTo>
                  <a:cubicBezTo>
                    <a:pt x="1" y="512"/>
                    <a:pt x="215" y="476"/>
                    <a:pt x="405" y="345"/>
                  </a:cubicBezTo>
                  <a:cubicBezTo>
                    <a:pt x="596" y="191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4"/>
            <p:cNvSpPr/>
            <p:nvPr/>
          </p:nvSpPr>
          <p:spPr>
            <a:xfrm>
              <a:off x="5322628" y="1758953"/>
              <a:ext cx="97193" cy="106252"/>
            </a:xfrm>
            <a:custGeom>
              <a:avLst/>
              <a:gdLst/>
              <a:ahLst/>
              <a:cxnLst/>
              <a:rect l="l" t="t" r="r" b="b"/>
              <a:pathLst>
                <a:path w="3133" h="3425" extrusionOk="0">
                  <a:moveTo>
                    <a:pt x="954" y="0"/>
                  </a:moveTo>
                  <a:cubicBezTo>
                    <a:pt x="823" y="0"/>
                    <a:pt x="684" y="47"/>
                    <a:pt x="549" y="170"/>
                  </a:cubicBezTo>
                  <a:cubicBezTo>
                    <a:pt x="1" y="694"/>
                    <a:pt x="441" y="2218"/>
                    <a:pt x="799" y="2611"/>
                  </a:cubicBezTo>
                  <a:cubicBezTo>
                    <a:pt x="882" y="2670"/>
                    <a:pt x="953" y="2754"/>
                    <a:pt x="1061" y="2825"/>
                  </a:cubicBezTo>
                  <a:cubicBezTo>
                    <a:pt x="1427" y="3121"/>
                    <a:pt x="2037" y="3424"/>
                    <a:pt x="2757" y="3424"/>
                  </a:cubicBezTo>
                  <a:cubicBezTo>
                    <a:pt x="2879" y="3424"/>
                    <a:pt x="3005" y="3416"/>
                    <a:pt x="3132" y="3397"/>
                  </a:cubicBezTo>
                  <a:lnTo>
                    <a:pt x="1715" y="468"/>
                  </a:lnTo>
                  <a:cubicBezTo>
                    <a:pt x="1715" y="468"/>
                    <a:pt x="1656" y="396"/>
                    <a:pt x="1561" y="301"/>
                  </a:cubicBezTo>
                  <a:cubicBezTo>
                    <a:pt x="1428" y="169"/>
                    <a:pt x="1204" y="0"/>
                    <a:pt x="954" y="0"/>
                  </a:cubicBezTo>
                  <a:close/>
                </a:path>
              </a:pathLst>
            </a:custGeom>
            <a:solidFill>
              <a:srgbClr val="FFB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4"/>
            <p:cNvSpPr/>
            <p:nvPr/>
          </p:nvSpPr>
          <p:spPr>
            <a:xfrm>
              <a:off x="5327065" y="1762427"/>
              <a:ext cx="92757" cy="102778"/>
            </a:xfrm>
            <a:custGeom>
              <a:avLst/>
              <a:gdLst/>
              <a:ahLst/>
              <a:cxnLst/>
              <a:rect l="l" t="t" r="r" b="b"/>
              <a:pathLst>
                <a:path w="2990" h="3313" extrusionOk="0">
                  <a:moveTo>
                    <a:pt x="957" y="1"/>
                  </a:moveTo>
                  <a:cubicBezTo>
                    <a:pt x="828" y="1"/>
                    <a:pt x="693" y="50"/>
                    <a:pt x="560" y="177"/>
                  </a:cubicBezTo>
                  <a:cubicBezTo>
                    <a:pt x="1" y="701"/>
                    <a:pt x="453" y="2225"/>
                    <a:pt x="810" y="2618"/>
                  </a:cubicBezTo>
                  <a:cubicBezTo>
                    <a:pt x="834" y="2642"/>
                    <a:pt x="870" y="2689"/>
                    <a:pt x="918" y="2713"/>
                  </a:cubicBezTo>
                  <a:cubicBezTo>
                    <a:pt x="1284" y="3009"/>
                    <a:pt x="1894" y="3312"/>
                    <a:pt x="2614" y="3312"/>
                  </a:cubicBezTo>
                  <a:cubicBezTo>
                    <a:pt x="2736" y="3312"/>
                    <a:pt x="2862" y="3304"/>
                    <a:pt x="2989" y="3285"/>
                  </a:cubicBezTo>
                  <a:lnTo>
                    <a:pt x="1572" y="356"/>
                  </a:lnTo>
                  <a:cubicBezTo>
                    <a:pt x="1572" y="356"/>
                    <a:pt x="1513" y="284"/>
                    <a:pt x="1418" y="189"/>
                  </a:cubicBezTo>
                  <a:cubicBezTo>
                    <a:pt x="1288" y="87"/>
                    <a:pt x="1128" y="1"/>
                    <a:pt x="957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4"/>
            <p:cNvSpPr/>
            <p:nvPr/>
          </p:nvSpPr>
          <p:spPr>
            <a:xfrm>
              <a:off x="5342948" y="1792829"/>
              <a:ext cx="50256" cy="53421"/>
            </a:xfrm>
            <a:custGeom>
              <a:avLst/>
              <a:gdLst/>
              <a:ahLst/>
              <a:cxnLst/>
              <a:rect l="l" t="t" r="r" b="b"/>
              <a:pathLst>
                <a:path w="1620" h="1722" extrusionOk="0">
                  <a:moveTo>
                    <a:pt x="289" y="1"/>
                  </a:moveTo>
                  <a:cubicBezTo>
                    <a:pt x="123" y="1"/>
                    <a:pt x="1" y="97"/>
                    <a:pt x="1" y="352"/>
                  </a:cubicBezTo>
                  <a:cubicBezTo>
                    <a:pt x="1" y="495"/>
                    <a:pt x="48" y="614"/>
                    <a:pt x="120" y="733"/>
                  </a:cubicBezTo>
                  <a:cubicBezTo>
                    <a:pt x="417" y="1209"/>
                    <a:pt x="1025" y="1483"/>
                    <a:pt x="1620" y="1721"/>
                  </a:cubicBezTo>
                  <a:cubicBezTo>
                    <a:pt x="1418" y="1507"/>
                    <a:pt x="1299" y="1233"/>
                    <a:pt x="1251" y="947"/>
                  </a:cubicBezTo>
                  <a:cubicBezTo>
                    <a:pt x="1239" y="852"/>
                    <a:pt x="1239" y="757"/>
                    <a:pt x="1203" y="650"/>
                  </a:cubicBezTo>
                  <a:cubicBezTo>
                    <a:pt x="1147" y="395"/>
                    <a:pt x="627" y="1"/>
                    <a:pt x="289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4"/>
            <p:cNvSpPr/>
            <p:nvPr/>
          </p:nvSpPr>
          <p:spPr>
            <a:xfrm>
              <a:off x="5263903" y="1487010"/>
              <a:ext cx="355735" cy="329676"/>
            </a:xfrm>
            <a:custGeom>
              <a:avLst/>
              <a:gdLst/>
              <a:ahLst/>
              <a:cxnLst/>
              <a:rect l="l" t="t" r="r" b="b"/>
              <a:pathLst>
                <a:path w="11467" h="10627" extrusionOk="0">
                  <a:moveTo>
                    <a:pt x="8095" y="1"/>
                  </a:moveTo>
                  <a:cubicBezTo>
                    <a:pt x="6157" y="1"/>
                    <a:pt x="2584" y="905"/>
                    <a:pt x="1763" y="3888"/>
                  </a:cubicBezTo>
                  <a:cubicBezTo>
                    <a:pt x="1763" y="3888"/>
                    <a:pt x="1" y="4412"/>
                    <a:pt x="108" y="6174"/>
                  </a:cubicBezTo>
                  <a:cubicBezTo>
                    <a:pt x="167" y="7281"/>
                    <a:pt x="596" y="8377"/>
                    <a:pt x="1180" y="9270"/>
                  </a:cubicBezTo>
                  <a:cubicBezTo>
                    <a:pt x="1525" y="9829"/>
                    <a:pt x="1930" y="10282"/>
                    <a:pt x="2323" y="10627"/>
                  </a:cubicBezTo>
                  <a:lnTo>
                    <a:pt x="2323" y="9662"/>
                  </a:lnTo>
                  <a:cubicBezTo>
                    <a:pt x="2323" y="9288"/>
                    <a:pt x="2626" y="9029"/>
                    <a:pt x="2952" y="9029"/>
                  </a:cubicBezTo>
                  <a:cubicBezTo>
                    <a:pt x="3082" y="9029"/>
                    <a:pt x="3216" y="9071"/>
                    <a:pt x="3335" y="9162"/>
                  </a:cubicBezTo>
                  <a:lnTo>
                    <a:pt x="4049" y="9674"/>
                  </a:lnTo>
                  <a:lnTo>
                    <a:pt x="3430" y="7055"/>
                  </a:lnTo>
                  <a:cubicBezTo>
                    <a:pt x="3430" y="7055"/>
                    <a:pt x="4204" y="6269"/>
                    <a:pt x="4382" y="6043"/>
                  </a:cubicBezTo>
                  <a:cubicBezTo>
                    <a:pt x="4382" y="6043"/>
                    <a:pt x="3906" y="4721"/>
                    <a:pt x="4168" y="4543"/>
                  </a:cubicBezTo>
                  <a:cubicBezTo>
                    <a:pt x="4203" y="4517"/>
                    <a:pt x="4295" y="4506"/>
                    <a:pt x="4429" y="4506"/>
                  </a:cubicBezTo>
                  <a:cubicBezTo>
                    <a:pt x="5155" y="4506"/>
                    <a:pt x="7124" y="4821"/>
                    <a:pt x="8091" y="4821"/>
                  </a:cubicBezTo>
                  <a:cubicBezTo>
                    <a:pt x="8279" y="4821"/>
                    <a:pt x="8430" y="4810"/>
                    <a:pt x="8526" y="4781"/>
                  </a:cubicBezTo>
                  <a:cubicBezTo>
                    <a:pt x="9102" y="4602"/>
                    <a:pt x="9926" y="4150"/>
                    <a:pt x="10364" y="4150"/>
                  </a:cubicBezTo>
                  <a:cubicBezTo>
                    <a:pt x="10451" y="4150"/>
                    <a:pt x="10522" y="4168"/>
                    <a:pt x="10574" y="4209"/>
                  </a:cubicBezTo>
                  <a:cubicBezTo>
                    <a:pt x="10883" y="4471"/>
                    <a:pt x="11169" y="5674"/>
                    <a:pt x="11169" y="5674"/>
                  </a:cubicBezTo>
                  <a:lnTo>
                    <a:pt x="11371" y="5936"/>
                  </a:lnTo>
                  <a:cubicBezTo>
                    <a:pt x="11371" y="5936"/>
                    <a:pt x="11467" y="5079"/>
                    <a:pt x="11443" y="4198"/>
                  </a:cubicBezTo>
                  <a:cubicBezTo>
                    <a:pt x="11431" y="3638"/>
                    <a:pt x="11359" y="3055"/>
                    <a:pt x="11181" y="2638"/>
                  </a:cubicBezTo>
                  <a:cubicBezTo>
                    <a:pt x="10705" y="1531"/>
                    <a:pt x="9657" y="1197"/>
                    <a:pt x="9657" y="1197"/>
                  </a:cubicBezTo>
                  <a:lnTo>
                    <a:pt x="9657" y="1197"/>
                  </a:lnTo>
                  <a:cubicBezTo>
                    <a:pt x="9657" y="1197"/>
                    <a:pt x="10716" y="1233"/>
                    <a:pt x="10895" y="1352"/>
                  </a:cubicBezTo>
                  <a:cubicBezTo>
                    <a:pt x="10871" y="1304"/>
                    <a:pt x="10335" y="435"/>
                    <a:pt x="8990" y="90"/>
                  </a:cubicBezTo>
                  <a:cubicBezTo>
                    <a:pt x="8770" y="33"/>
                    <a:pt x="8462" y="1"/>
                    <a:pt x="8095" y="1"/>
                  </a:cubicBezTo>
                  <a:close/>
                </a:path>
              </a:pathLst>
            </a:custGeom>
            <a:solidFill>
              <a:srgbClr val="3F0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4"/>
            <p:cNvSpPr/>
            <p:nvPr/>
          </p:nvSpPr>
          <p:spPr>
            <a:xfrm>
              <a:off x="5361438" y="1935967"/>
              <a:ext cx="246008" cy="150366"/>
            </a:xfrm>
            <a:custGeom>
              <a:avLst/>
              <a:gdLst/>
              <a:ahLst/>
              <a:cxnLst/>
              <a:rect l="l" t="t" r="r" b="b"/>
              <a:pathLst>
                <a:path w="7930" h="4847" extrusionOk="0">
                  <a:moveTo>
                    <a:pt x="6048" y="1"/>
                  </a:moveTo>
                  <a:cubicBezTo>
                    <a:pt x="6048" y="1"/>
                    <a:pt x="4215" y="2025"/>
                    <a:pt x="2715" y="2144"/>
                  </a:cubicBezTo>
                  <a:lnTo>
                    <a:pt x="2143" y="84"/>
                  </a:lnTo>
                  <a:cubicBezTo>
                    <a:pt x="2143" y="84"/>
                    <a:pt x="179" y="1429"/>
                    <a:pt x="95" y="1917"/>
                  </a:cubicBezTo>
                  <a:cubicBezTo>
                    <a:pt x="0" y="2406"/>
                    <a:pt x="524" y="4346"/>
                    <a:pt x="524" y="4346"/>
                  </a:cubicBezTo>
                  <a:lnTo>
                    <a:pt x="2953" y="3203"/>
                  </a:lnTo>
                  <a:lnTo>
                    <a:pt x="4572" y="4846"/>
                  </a:lnTo>
                  <a:cubicBezTo>
                    <a:pt x="4572" y="4846"/>
                    <a:pt x="7930" y="1917"/>
                    <a:pt x="7691" y="1203"/>
                  </a:cubicBezTo>
                  <a:cubicBezTo>
                    <a:pt x="7453" y="489"/>
                    <a:pt x="6048" y="1"/>
                    <a:pt x="6048" y="1"/>
                  </a:cubicBezTo>
                  <a:close/>
                </a:path>
              </a:pathLst>
            </a:custGeom>
            <a:solidFill>
              <a:srgbClr val="432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4"/>
            <p:cNvSpPr/>
            <p:nvPr/>
          </p:nvSpPr>
          <p:spPr>
            <a:xfrm>
              <a:off x="5191155" y="2260276"/>
              <a:ext cx="487581" cy="340069"/>
            </a:xfrm>
            <a:custGeom>
              <a:avLst/>
              <a:gdLst/>
              <a:ahLst/>
              <a:cxnLst/>
              <a:rect l="l" t="t" r="r" b="b"/>
              <a:pathLst>
                <a:path w="15717" h="10962" extrusionOk="0">
                  <a:moveTo>
                    <a:pt x="584" y="0"/>
                  </a:moveTo>
                  <a:lnTo>
                    <a:pt x="0" y="2191"/>
                  </a:lnTo>
                  <a:cubicBezTo>
                    <a:pt x="0" y="2191"/>
                    <a:pt x="7968" y="10962"/>
                    <a:pt x="11715" y="10962"/>
                  </a:cubicBezTo>
                  <a:cubicBezTo>
                    <a:pt x="11865" y="10962"/>
                    <a:pt x="12009" y="10948"/>
                    <a:pt x="12145" y="10918"/>
                  </a:cubicBezTo>
                  <a:cubicBezTo>
                    <a:pt x="13752" y="10573"/>
                    <a:pt x="15717" y="5429"/>
                    <a:pt x="15717" y="5429"/>
                  </a:cubicBezTo>
                  <a:lnTo>
                    <a:pt x="11204" y="3060"/>
                  </a:lnTo>
                  <a:lnTo>
                    <a:pt x="10240" y="482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4"/>
            <p:cNvSpPr/>
            <p:nvPr/>
          </p:nvSpPr>
          <p:spPr>
            <a:xfrm>
              <a:off x="5498464" y="2002821"/>
              <a:ext cx="315468" cy="489070"/>
            </a:xfrm>
            <a:custGeom>
              <a:avLst/>
              <a:gdLst/>
              <a:ahLst/>
              <a:cxnLst/>
              <a:rect l="l" t="t" r="r" b="b"/>
              <a:pathLst>
                <a:path w="10169" h="15765" extrusionOk="0">
                  <a:moveTo>
                    <a:pt x="6203" y="1"/>
                  </a:moveTo>
                  <a:cubicBezTo>
                    <a:pt x="6203" y="1"/>
                    <a:pt x="5275" y="251"/>
                    <a:pt x="4715" y="1322"/>
                  </a:cubicBezTo>
                  <a:cubicBezTo>
                    <a:pt x="4167" y="2394"/>
                    <a:pt x="0" y="11597"/>
                    <a:pt x="0" y="11597"/>
                  </a:cubicBezTo>
                  <a:lnTo>
                    <a:pt x="7204" y="15764"/>
                  </a:lnTo>
                  <a:cubicBezTo>
                    <a:pt x="7204" y="15764"/>
                    <a:pt x="10168" y="6370"/>
                    <a:pt x="10061" y="4942"/>
                  </a:cubicBezTo>
                  <a:cubicBezTo>
                    <a:pt x="9966" y="3513"/>
                    <a:pt x="8882" y="1346"/>
                    <a:pt x="8382" y="929"/>
                  </a:cubicBezTo>
                  <a:cubicBezTo>
                    <a:pt x="7894" y="489"/>
                    <a:pt x="6203" y="1"/>
                    <a:pt x="6203" y="1"/>
                  </a:cubicBezTo>
                  <a:close/>
                </a:path>
              </a:pathLst>
            </a:custGeom>
            <a:solidFill>
              <a:srgbClr val="432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4"/>
            <p:cNvSpPr/>
            <p:nvPr/>
          </p:nvSpPr>
          <p:spPr>
            <a:xfrm>
              <a:off x="5030831" y="2108670"/>
              <a:ext cx="195442" cy="226092"/>
            </a:xfrm>
            <a:custGeom>
              <a:avLst/>
              <a:gdLst/>
              <a:ahLst/>
              <a:cxnLst/>
              <a:rect l="l" t="t" r="r" b="b"/>
              <a:pathLst>
                <a:path w="6300" h="7288" extrusionOk="0">
                  <a:moveTo>
                    <a:pt x="1488" y="0"/>
                  </a:moveTo>
                  <a:cubicBezTo>
                    <a:pt x="1364" y="0"/>
                    <a:pt x="1273" y="31"/>
                    <a:pt x="1227" y="101"/>
                  </a:cubicBezTo>
                  <a:cubicBezTo>
                    <a:pt x="953" y="494"/>
                    <a:pt x="3835" y="2006"/>
                    <a:pt x="3835" y="2006"/>
                  </a:cubicBezTo>
                  <a:lnTo>
                    <a:pt x="3740" y="2899"/>
                  </a:lnTo>
                  <a:lnTo>
                    <a:pt x="2466" y="2375"/>
                  </a:lnTo>
                  <a:lnTo>
                    <a:pt x="489" y="2601"/>
                  </a:lnTo>
                  <a:cubicBezTo>
                    <a:pt x="489" y="2601"/>
                    <a:pt x="370" y="2970"/>
                    <a:pt x="251" y="3423"/>
                  </a:cubicBezTo>
                  <a:cubicBezTo>
                    <a:pt x="239" y="3470"/>
                    <a:pt x="227" y="3506"/>
                    <a:pt x="227" y="3554"/>
                  </a:cubicBezTo>
                  <a:lnTo>
                    <a:pt x="227" y="3566"/>
                  </a:lnTo>
                  <a:cubicBezTo>
                    <a:pt x="227" y="3589"/>
                    <a:pt x="227" y="3601"/>
                    <a:pt x="215" y="3613"/>
                  </a:cubicBezTo>
                  <a:cubicBezTo>
                    <a:pt x="191" y="3661"/>
                    <a:pt x="180" y="3720"/>
                    <a:pt x="168" y="3780"/>
                  </a:cubicBezTo>
                  <a:cubicBezTo>
                    <a:pt x="108" y="4006"/>
                    <a:pt x="60" y="4244"/>
                    <a:pt x="37" y="4447"/>
                  </a:cubicBezTo>
                  <a:cubicBezTo>
                    <a:pt x="37" y="4482"/>
                    <a:pt x="37" y="4506"/>
                    <a:pt x="13" y="4518"/>
                  </a:cubicBezTo>
                  <a:cubicBezTo>
                    <a:pt x="1" y="4661"/>
                    <a:pt x="1" y="4780"/>
                    <a:pt x="1" y="4875"/>
                  </a:cubicBezTo>
                  <a:cubicBezTo>
                    <a:pt x="1" y="4982"/>
                    <a:pt x="13" y="5078"/>
                    <a:pt x="60" y="5149"/>
                  </a:cubicBezTo>
                  <a:lnTo>
                    <a:pt x="1608" y="5316"/>
                  </a:lnTo>
                  <a:cubicBezTo>
                    <a:pt x="1608" y="5316"/>
                    <a:pt x="2775" y="7114"/>
                    <a:pt x="3049" y="7257"/>
                  </a:cubicBezTo>
                  <a:cubicBezTo>
                    <a:pt x="3092" y="7278"/>
                    <a:pt x="3194" y="7287"/>
                    <a:pt x="3336" y="7287"/>
                  </a:cubicBezTo>
                  <a:cubicBezTo>
                    <a:pt x="3587" y="7287"/>
                    <a:pt x="3963" y="7259"/>
                    <a:pt x="4359" y="7221"/>
                  </a:cubicBezTo>
                  <a:cubicBezTo>
                    <a:pt x="4585" y="7185"/>
                    <a:pt x="4823" y="7161"/>
                    <a:pt x="5049" y="7126"/>
                  </a:cubicBezTo>
                  <a:lnTo>
                    <a:pt x="5061" y="7126"/>
                  </a:lnTo>
                  <a:cubicBezTo>
                    <a:pt x="5133" y="7114"/>
                    <a:pt x="5228" y="7114"/>
                    <a:pt x="5299" y="7102"/>
                  </a:cubicBezTo>
                  <a:lnTo>
                    <a:pt x="5430" y="6459"/>
                  </a:lnTo>
                  <a:lnTo>
                    <a:pt x="5466" y="6292"/>
                  </a:lnTo>
                  <a:lnTo>
                    <a:pt x="5478" y="6221"/>
                  </a:lnTo>
                  <a:lnTo>
                    <a:pt x="5490" y="6149"/>
                  </a:lnTo>
                  <a:lnTo>
                    <a:pt x="6299" y="5173"/>
                  </a:lnTo>
                  <a:cubicBezTo>
                    <a:pt x="6287" y="5137"/>
                    <a:pt x="5906" y="3923"/>
                    <a:pt x="5883" y="3863"/>
                  </a:cubicBezTo>
                  <a:cubicBezTo>
                    <a:pt x="5811" y="3685"/>
                    <a:pt x="5728" y="3494"/>
                    <a:pt x="5633" y="3268"/>
                  </a:cubicBezTo>
                  <a:cubicBezTo>
                    <a:pt x="5573" y="3137"/>
                    <a:pt x="5490" y="2994"/>
                    <a:pt x="5418" y="2839"/>
                  </a:cubicBezTo>
                  <a:cubicBezTo>
                    <a:pt x="5156" y="2304"/>
                    <a:pt x="4835" y="1756"/>
                    <a:pt x="4502" y="1387"/>
                  </a:cubicBezTo>
                  <a:cubicBezTo>
                    <a:pt x="4347" y="1220"/>
                    <a:pt x="4204" y="1101"/>
                    <a:pt x="4061" y="1030"/>
                  </a:cubicBezTo>
                  <a:cubicBezTo>
                    <a:pt x="3235" y="602"/>
                    <a:pt x="2037" y="0"/>
                    <a:pt x="1488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4"/>
            <p:cNvSpPr/>
            <p:nvPr/>
          </p:nvSpPr>
          <p:spPr>
            <a:xfrm>
              <a:off x="5036756" y="2209679"/>
              <a:ext cx="67257" cy="15915"/>
            </a:xfrm>
            <a:custGeom>
              <a:avLst/>
              <a:gdLst/>
              <a:ahLst/>
              <a:cxnLst/>
              <a:rect l="l" t="t" r="r" b="b"/>
              <a:pathLst>
                <a:path w="2168" h="513" extrusionOk="0">
                  <a:moveTo>
                    <a:pt x="882" y="0"/>
                  </a:moveTo>
                  <a:cubicBezTo>
                    <a:pt x="548" y="12"/>
                    <a:pt x="250" y="95"/>
                    <a:pt x="48" y="167"/>
                  </a:cubicBezTo>
                  <a:lnTo>
                    <a:pt x="0" y="345"/>
                  </a:lnTo>
                  <a:lnTo>
                    <a:pt x="929" y="345"/>
                  </a:lnTo>
                  <a:cubicBezTo>
                    <a:pt x="1274" y="345"/>
                    <a:pt x="1572" y="369"/>
                    <a:pt x="1786" y="417"/>
                  </a:cubicBezTo>
                  <a:cubicBezTo>
                    <a:pt x="1846" y="429"/>
                    <a:pt x="1894" y="453"/>
                    <a:pt x="1941" y="453"/>
                  </a:cubicBezTo>
                  <a:cubicBezTo>
                    <a:pt x="1989" y="464"/>
                    <a:pt x="2025" y="476"/>
                    <a:pt x="2060" y="476"/>
                  </a:cubicBezTo>
                  <a:cubicBezTo>
                    <a:pt x="2120" y="488"/>
                    <a:pt x="2167" y="512"/>
                    <a:pt x="2167" y="512"/>
                  </a:cubicBezTo>
                  <a:cubicBezTo>
                    <a:pt x="2167" y="512"/>
                    <a:pt x="2132" y="476"/>
                    <a:pt x="2072" y="429"/>
                  </a:cubicBezTo>
                  <a:cubicBezTo>
                    <a:pt x="2048" y="405"/>
                    <a:pt x="2013" y="393"/>
                    <a:pt x="1965" y="345"/>
                  </a:cubicBezTo>
                  <a:cubicBezTo>
                    <a:pt x="1929" y="310"/>
                    <a:pt x="1882" y="286"/>
                    <a:pt x="1822" y="250"/>
                  </a:cubicBezTo>
                  <a:cubicBezTo>
                    <a:pt x="1596" y="119"/>
                    <a:pt x="1251" y="12"/>
                    <a:pt x="882" y="0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4"/>
            <p:cNvSpPr/>
            <p:nvPr/>
          </p:nvSpPr>
          <p:spPr>
            <a:xfrm>
              <a:off x="5030831" y="2237723"/>
              <a:ext cx="73554" cy="15915"/>
            </a:xfrm>
            <a:custGeom>
              <a:avLst/>
              <a:gdLst/>
              <a:ahLst/>
              <a:cxnLst/>
              <a:rect l="l" t="t" r="r" b="b"/>
              <a:pathLst>
                <a:path w="2371" h="513" extrusionOk="0">
                  <a:moveTo>
                    <a:pt x="1084" y="1"/>
                  </a:moveTo>
                  <a:cubicBezTo>
                    <a:pt x="715" y="1"/>
                    <a:pt x="406" y="72"/>
                    <a:pt x="180" y="168"/>
                  </a:cubicBezTo>
                  <a:cubicBezTo>
                    <a:pt x="132" y="215"/>
                    <a:pt x="72" y="239"/>
                    <a:pt x="13" y="275"/>
                  </a:cubicBezTo>
                  <a:cubicBezTo>
                    <a:pt x="13" y="299"/>
                    <a:pt x="13" y="322"/>
                    <a:pt x="1" y="346"/>
                  </a:cubicBezTo>
                  <a:lnTo>
                    <a:pt x="1132" y="346"/>
                  </a:lnTo>
                  <a:cubicBezTo>
                    <a:pt x="1477" y="346"/>
                    <a:pt x="1775" y="382"/>
                    <a:pt x="2001" y="418"/>
                  </a:cubicBezTo>
                  <a:cubicBezTo>
                    <a:pt x="2061" y="441"/>
                    <a:pt x="2096" y="453"/>
                    <a:pt x="2144" y="453"/>
                  </a:cubicBezTo>
                  <a:cubicBezTo>
                    <a:pt x="2192" y="465"/>
                    <a:pt x="2239" y="477"/>
                    <a:pt x="2263" y="477"/>
                  </a:cubicBezTo>
                  <a:cubicBezTo>
                    <a:pt x="2323" y="501"/>
                    <a:pt x="2370" y="513"/>
                    <a:pt x="2370" y="513"/>
                  </a:cubicBezTo>
                  <a:cubicBezTo>
                    <a:pt x="2370" y="513"/>
                    <a:pt x="2335" y="477"/>
                    <a:pt x="2275" y="430"/>
                  </a:cubicBezTo>
                  <a:cubicBezTo>
                    <a:pt x="2251" y="406"/>
                    <a:pt x="2216" y="394"/>
                    <a:pt x="2180" y="346"/>
                  </a:cubicBezTo>
                  <a:cubicBezTo>
                    <a:pt x="2132" y="311"/>
                    <a:pt x="2085" y="287"/>
                    <a:pt x="2025" y="251"/>
                  </a:cubicBezTo>
                  <a:cubicBezTo>
                    <a:pt x="1799" y="120"/>
                    <a:pt x="1465" y="13"/>
                    <a:pt x="1084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4"/>
            <p:cNvSpPr/>
            <p:nvPr/>
          </p:nvSpPr>
          <p:spPr>
            <a:xfrm>
              <a:off x="4897868" y="2201023"/>
              <a:ext cx="86832" cy="130946"/>
            </a:xfrm>
            <a:custGeom>
              <a:avLst/>
              <a:gdLst/>
              <a:ahLst/>
              <a:cxnLst/>
              <a:rect l="l" t="t" r="r" b="b"/>
              <a:pathLst>
                <a:path w="2799" h="4221" extrusionOk="0">
                  <a:moveTo>
                    <a:pt x="1970" y="1"/>
                  </a:moveTo>
                  <a:cubicBezTo>
                    <a:pt x="1311" y="1"/>
                    <a:pt x="667" y="148"/>
                    <a:pt x="667" y="148"/>
                  </a:cubicBezTo>
                  <a:cubicBezTo>
                    <a:pt x="513" y="410"/>
                    <a:pt x="382" y="732"/>
                    <a:pt x="298" y="1053"/>
                  </a:cubicBezTo>
                  <a:cubicBezTo>
                    <a:pt x="1" y="2291"/>
                    <a:pt x="239" y="3720"/>
                    <a:pt x="239" y="3720"/>
                  </a:cubicBezTo>
                  <a:cubicBezTo>
                    <a:pt x="937" y="4200"/>
                    <a:pt x="1936" y="4220"/>
                    <a:pt x="2098" y="4220"/>
                  </a:cubicBezTo>
                  <a:cubicBezTo>
                    <a:pt x="2112" y="4220"/>
                    <a:pt x="2120" y="4220"/>
                    <a:pt x="2120" y="4220"/>
                  </a:cubicBezTo>
                  <a:cubicBezTo>
                    <a:pt x="2239" y="4065"/>
                    <a:pt x="2334" y="3863"/>
                    <a:pt x="2418" y="3649"/>
                  </a:cubicBezTo>
                  <a:cubicBezTo>
                    <a:pt x="2441" y="3553"/>
                    <a:pt x="2489" y="3446"/>
                    <a:pt x="2501" y="3363"/>
                  </a:cubicBezTo>
                  <a:cubicBezTo>
                    <a:pt x="2561" y="3137"/>
                    <a:pt x="2620" y="2898"/>
                    <a:pt x="2644" y="2660"/>
                  </a:cubicBezTo>
                  <a:cubicBezTo>
                    <a:pt x="2668" y="2553"/>
                    <a:pt x="2680" y="2458"/>
                    <a:pt x="2692" y="2339"/>
                  </a:cubicBezTo>
                  <a:cubicBezTo>
                    <a:pt x="2727" y="2053"/>
                    <a:pt x="2751" y="1767"/>
                    <a:pt x="2763" y="1505"/>
                  </a:cubicBezTo>
                  <a:cubicBezTo>
                    <a:pt x="2763" y="1386"/>
                    <a:pt x="2787" y="1279"/>
                    <a:pt x="2787" y="1172"/>
                  </a:cubicBezTo>
                  <a:cubicBezTo>
                    <a:pt x="2799" y="886"/>
                    <a:pt x="2787" y="636"/>
                    <a:pt x="2787" y="446"/>
                  </a:cubicBezTo>
                  <a:cubicBezTo>
                    <a:pt x="2787" y="220"/>
                    <a:pt x="2763" y="101"/>
                    <a:pt x="2763" y="101"/>
                  </a:cubicBezTo>
                  <a:cubicBezTo>
                    <a:pt x="2527" y="27"/>
                    <a:pt x="2247" y="1"/>
                    <a:pt x="1970" y="1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4"/>
            <p:cNvSpPr/>
            <p:nvPr/>
          </p:nvSpPr>
          <p:spPr>
            <a:xfrm>
              <a:off x="4942944" y="2232977"/>
              <a:ext cx="41384" cy="14767"/>
            </a:xfrm>
            <a:custGeom>
              <a:avLst/>
              <a:gdLst/>
              <a:ahLst/>
              <a:cxnLst/>
              <a:rect l="l" t="t" r="r" b="b"/>
              <a:pathLst>
                <a:path w="1334" h="476" extrusionOk="0">
                  <a:moveTo>
                    <a:pt x="712" y="1"/>
                  </a:moveTo>
                  <a:cubicBezTo>
                    <a:pt x="544" y="1"/>
                    <a:pt x="393" y="27"/>
                    <a:pt x="274" y="59"/>
                  </a:cubicBezTo>
                  <a:cubicBezTo>
                    <a:pt x="107" y="94"/>
                    <a:pt x="0" y="154"/>
                    <a:pt x="0" y="154"/>
                  </a:cubicBezTo>
                  <a:cubicBezTo>
                    <a:pt x="0" y="154"/>
                    <a:pt x="107" y="202"/>
                    <a:pt x="274" y="249"/>
                  </a:cubicBezTo>
                  <a:cubicBezTo>
                    <a:pt x="441" y="309"/>
                    <a:pt x="655" y="368"/>
                    <a:pt x="893" y="416"/>
                  </a:cubicBezTo>
                  <a:cubicBezTo>
                    <a:pt x="1048" y="440"/>
                    <a:pt x="1179" y="452"/>
                    <a:pt x="1310" y="475"/>
                  </a:cubicBezTo>
                  <a:cubicBezTo>
                    <a:pt x="1310" y="356"/>
                    <a:pt x="1334" y="249"/>
                    <a:pt x="1334" y="142"/>
                  </a:cubicBezTo>
                  <a:cubicBezTo>
                    <a:pt x="1227" y="94"/>
                    <a:pt x="1108" y="59"/>
                    <a:pt x="977" y="23"/>
                  </a:cubicBezTo>
                  <a:cubicBezTo>
                    <a:pt x="885" y="7"/>
                    <a:pt x="797" y="1"/>
                    <a:pt x="712" y="1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4"/>
            <p:cNvSpPr/>
            <p:nvPr/>
          </p:nvSpPr>
          <p:spPr>
            <a:xfrm>
              <a:off x="4942199" y="2268497"/>
              <a:ext cx="39926" cy="14705"/>
            </a:xfrm>
            <a:custGeom>
              <a:avLst/>
              <a:gdLst/>
              <a:ahLst/>
              <a:cxnLst/>
              <a:rect l="l" t="t" r="r" b="b"/>
              <a:pathLst>
                <a:path w="1287" h="474" extrusionOk="0">
                  <a:moveTo>
                    <a:pt x="631" y="0"/>
                  </a:moveTo>
                  <a:cubicBezTo>
                    <a:pt x="490" y="0"/>
                    <a:pt x="363" y="16"/>
                    <a:pt x="262" y="45"/>
                  </a:cubicBezTo>
                  <a:cubicBezTo>
                    <a:pt x="96" y="81"/>
                    <a:pt x="0" y="128"/>
                    <a:pt x="0" y="128"/>
                  </a:cubicBezTo>
                  <a:cubicBezTo>
                    <a:pt x="0" y="128"/>
                    <a:pt x="108" y="176"/>
                    <a:pt x="250" y="235"/>
                  </a:cubicBezTo>
                  <a:cubicBezTo>
                    <a:pt x="405" y="295"/>
                    <a:pt x="608" y="366"/>
                    <a:pt x="846" y="414"/>
                  </a:cubicBezTo>
                  <a:cubicBezTo>
                    <a:pt x="989" y="438"/>
                    <a:pt x="1120" y="462"/>
                    <a:pt x="1239" y="473"/>
                  </a:cubicBezTo>
                  <a:cubicBezTo>
                    <a:pt x="1251" y="366"/>
                    <a:pt x="1263" y="259"/>
                    <a:pt x="1286" y="140"/>
                  </a:cubicBezTo>
                  <a:cubicBezTo>
                    <a:pt x="1179" y="104"/>
                    <a:pt x="1060" y="57"/>
                    <a:pt x="917" y="21"/>
                  </a:cubicBezTo>
                  <a:cubicBezTo>
                    <a:pt x="819" y="7"/>
                    <a:pt x="722" y="0"/>
                    <a:pt x="631" y="0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4"/>
            <p:cNvSpPr/>
            <p:nvPr/>
          </p:nvSpPr>
          <p:spPr>
            <a:xfrm>
              <a:off x="4931497" y="2299830"/>
              <a:ext cx="44331" cy="14394"/>
            </a:xfrm>
            <a:custGeom>
              <a:avLst/>
              <a:gdLst/>
              <a:ahLst/>
              <a:cxnLst/>
              <a:rect l="l" t="t" r="r" b="b"/>
              <a:pathLst>
                <a:path w="1429" h="464" extrusionOk="0">
                  <a:moveTo>
                    <a:pt x="642" y="0"/>
                  </a:moveTo>
                  <a:cubicBezTo>
                    <a:pt x="512" y="0"/>
                    <a:pt x="396" y="10"/>
                    <a:pt x="298" y="23"/>
                  </a:cubicBezTo>
                  <a:cubicBezTo>
                    <a:pt x="107" y="59"/>
                    <a:pt x="0" y="106"/>
                    <a:pt x="0" y="106"/>
                  </a:cubicBezTo>
                  <a:cubicBezTo>
                    <a:pt x="0" y="106"/>
                    <a:pt x="107" y="166"/>
                    <a:pt x="274" y="225"/>
                  </a:cubicBezTo>
                  <a:cubicBezTo>
                    <a:pt x="429" y="285"/>
                    <a:pt x="655" y="356"/>
                    <a:pt x="905" y="416"/>
                  </a:cubicBezTo>
                  <a:cubicBezTo>
                    <a:pt x="1060" y="440"/>
                    <a:pt x="1203" y="464"/>
                    <a:pt x="1346" y="464"/>
                  </a:cubicBezTo>
                  <a:cubicBezTo>
                    <a:pt x="1369" y="368"/>
                    <a:pt x="1417" y="261"/>
                    <a:pt x="1429" y="178"/>
                  </a:cubicBezTo>
                  <a:cubicBezTo>
                    <a:pt x="1298" y="118"/>
                    <a:pt x="1143" y="59"/>
                    <a:pt x="988" y="23"/>
                  </a:cubicBezTo>
                  <a:cubicBezTo>
                    <a:pt x="865" y="7"/>
                    <a:pt x="748" y="0"/>
                    <a:pt x="642" y="0"/>
                  </a:cubicBezTo>
                  <a:close/>
                </a:path>
              </a:pathLst>
            </a:custGeom>
            <a:solidFill>
              <a:srgbClr val="CF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4"/>
            <p:cNvSpPr/>
            <p:nvPr/>
          </p:nvSpPr>
          <p:spPr>
            <a:xfrm>
              <a:off x="4908230" y="2201023"/>
              <a:ext cx="76470" cy="31953"/>
            </a:xfrm>
            <a:custGeom>
              <a:avLst/>
              <a:gdLst/>
              <a:ahLst/>
              <a:cxnLst/>
              <a:rect l="l" t="t" r="r" b="b"/>
              <a:pathLst>
                <a:path w="2465" h="1030" extrusionOk="0">
                  <a:moveTo>
                    <a:pt x="1655" y="1"/>
                  </a:moveTo>
                  <a:cubicBezTo>
                    <a:pt x="995" y="1"/>
                    <a:pt x="357" y="148"/>
                    <a:pt x="357" y="148"/>
                  </a:cubicBezTo>
                  <a:cubicBezTo>
                    <a:pt x="191" y="398"/>
                    <a:pt x="72" y="708"/>
                    <a:pt x="0" y="1029"/>
                  </a:cubicBezTo>
                  <a:cubicBezTo>
                    <a:pt x="202" y="827"/>
                    <a:pt x="429" y="672"/>
                    <a:pt x="691" y="577"/>
                  </a:cubicBezTo>
                  <a:cubicBezTo>
                    <a:pt x="929" y="493"/>
                    <a:pt x="1191" y="458"/>
                    <a:pt x="1441" y="446"/>
                  </a:cubicBezTo>
                  <a:cubicBezTo>
                    <a:pt x="1655" y="420"/>
                    <a:pt x="1870" y="400"/>
                    <a:pt x="2084" y="400"/>
                  </a:cubicBezTo>
                  <a:cubicBezTo>
                    <a:pt x="2167" y="400"/>
                    <a:pt x="2251" y="403"/>
                    <a:pt x="2334" y="410"/>
                  </a:cubicBezTo>
                  <a:cubicBezTo>
                    <a:pt x="2381" y="410"/>
                    <a:pt x="2417" y="434"/>
                    <a:pt x="2465" y="446"/>
                  </a:cubicBezTo>
                  <a:cubicBezTo>
                    <a:pt x="2465" y="220"/>
                    <a:pt x="2453" y="101"/>
                    <a:pt x="2453" y="101"/>
                  </a:cubicBezTo>
                  <a:cubicBezTo>
                    <a:pt x="2213" y="27"/>
                    <a:pt x="1932" y="1"/>
                    <a:pt x="1655" y="1"/>
                  </a:cubicBezTo>
                  <a:close/>
                </a:path>
              </a:pathLst>
            </a:custGeom>
            <a:solidFill>
              <a:srgbClr val="FFB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4"/>
            <p:cNvSpPr/>
            <p:nvPr/>
          </p:nvSpPr>
          <p:spPr>
            <a:xfrm>
              <a:off x="5893660" y="1898678"/>
              <a:ext cx="114535" cy="103429"/>
            </a:xfrm>
            <a:custGeom>
              <a:avLst/>
              <a:gdLst/>
              <a:ahLst/>
              <a:cxnLst/>
              <a:rect l="l" t="t" r="r" b="b"/>
              <a:pathLst>
                <a:path w="3692" h="3334" extrusionOk="0">
                  <a:moveTo>
                    <a:pt x="537" y="0"/>
                  </a:moveTo>
                  <a:cubicBezTo>
                    <a:pt x="322" y="12"/>
                    <a:pt x="156" y="191"/>
                    <a:pt x="144" y="393"/>
                  </a:cubicBezTo>
                  <a:lnTo>
                    <a:pt x="25" y="2881"/>
                  </a:lnTo>
                  <a:cubicBezTo>
                    <a:pt x="1" y="3119"/>
                    <a:pt x="203" y="3334"/>
                    <a:pt x="441" y="3334"/>
                  </a:cubicBezTo>
                  <a:cubicBezTo>
                    <a:pt x="680" y="3334"/>
                    <a:pt x="858" y="3131"/>
                    <a:pt x="870" y="2893"/>
                  </a:cubicBezTo>
                  <a:lnTo>
                    <a:pt x="953" y="1191"/>
                  </a:lnTo>
                  <a:lnTo>
                    <a:pt x="2418" y="2143"/>
                  </a:lnTo>
                  <a:lnTo>
                    <a:pt x="2323" y="2155"/>
                  </a:lnTo>
                  <a:cubicBezTo>
                    <a:pt x="2061" y="2215"/>
                    <a:pt x="2001" y="2560"/>
                    <a:pt x="2227" y="2703"/>
                  </a:cubicBezTo>
                  <a:cubicBezTo>
                    <a:pt x="2282" y="2739"/>
                    <a:pt x="2337" y="2755"/>
                    <a:pt x="2391" y="2755"/>
                  </a:cubicBezTo>
                  <a:cubicBezTo>
                    <a:pt x="2408" y="2755"/>
                    <a:pt x="2425" y="2753"/>
                    <a:pt x="2442" y="2750"/>
                  </a:cubicBezTo>
                  <a:lnTo>
                    <a:pt x="3394" y="2560"/>
                  </a:lnTo>
                  <a:cubicBezTo>
                    <a:pt x="3573" y="2524"/>
                    <a:pt x="3692" y="2346"/>
                    <a:pt x="3656" y="2167"/>
                  </a:cubicBezTo>
                  <a:lnTo>
                    <a:pt x="3454" y="1214"/>
                  </a:lnTo>
                  <a:cubicBezTo>
                    <a:pt x="3442" y="1143"/>
                    <a:pt x="3394" y="1072"/>
                    <a:pt x="3323" y="1024"/>
                  </a:cubicBezTo>
                  <a:cubicBezTo>
                    <a:pt x="3268" y="987"/>
                    <a:pt x="3210" y="970"/>
                    <a:pt x="3153" y="970"/>
                  </a:cubicBezTo>
                  <a:cubicBezTo>
                    <a:pt x="2974" y="970"/>
                    <a:pt x="2813" y="1135"/>
                    <a:pt x="2858" y="1334"/>
                  </a:cubicBezTo>
                  <a:lnTo>
                    <a:pt x="2882" y="1429"/>
                  </a:lnTo>
                  <a:lnTo>
                    <a:pt x="811" y="71"/>
                  </a:lnTo>
                  <a:cubicBezTo>
                    <a:pt x="739" y="24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4"/>
            <p:cNvSpPr/>
            <p:nvPr/>
          </p:nvSpPr>
          <p:spPr>
            <a:xfrm>
              <a:off x="5983439" y="1978313"/>
              <a:ext cx="95673" cy="117451"/>
            </a:xfrm>
            <a:custGeom>
              <a:avLst/>
              <a:gdLst/>
              <a:ahLst/>
              <a:cxnLst/>
              <a:rect l="l" t="t" r="r" b="b"/>
              <a:pathLst>
                <a:path w="3084" h="3786" extrusionOk="0">
                  <a:moveTo>
                    <a:pt x="1563" y="0"/>
                  </a:moveTo>
                  <a:cubicBezTo>
                    <a:pt x="1393" y="0"/>
                    <a:pt x="1228" y="102"/>
                    <a:pt x="1155" y="267"/>
                  </a:cubicBezTo>
                  <a:cubicBezTo>
                    <a:pt x="1084" y="469"/>
                    <a:pt x="1179" y="683"/>
                    <a:pt x="1334" y="791"/>
                  </a:cubicBezTo>
                  <a:lnTo>
                    <a:pt x="2548" y="1576"/>
                  </a:lnTo>
                  <a:lnTo>
                    <a:pt x="905" y="2410"/>
                  </a:lnTo>
                  <a:lnTo>
                    <a:pt x="905" y="2410"/>
                  </a:lnTo>
                  <a:lnTo>
                    <a:pt x="941" y="2327"/>
                  </a:lnTo>
                  <a:cubicBezTo>
                    <a:pt x="998" y="2106"/>
                    <a:pt x="832" y="1924"/>
                    <a:pt x="640" y="1924"/>
                  </a:cubicBezTo>
                  <a:cubicBezTo>
                    <a:pt x="594" y="1924"/>
                    <a:pt x="546" y="1934"/>
                    <a:pt x="500" y="1957"/>
                  </a:cubicBezTo>
                  <a:cubicBezTo>
                    <a:pt x="429" y="1993"/>
                    <a:pt x="381" y="2053"/>
                    <a:pt x="357" y="2136"/>
                  </a:cubicBezTo>
                  <a:lnTo>
                    <a:pt x="60" y="3053"/>
                  </a:lnTo>
                  <a:cubicBezTo>
                    <a:pt x="0" y="3231"/>
                    <a:pt x="84" y="3410"/>
                    <a:pt x="262" y="3470"/>
                  </a:cubicBezTo>
                  <a:lnTo>
                    <a:pt x="1203" y="3767"/>
                  </a:lnTo>
                  <a:cubicBezTo>
                    <a:pt x="1238" y="3780"/>
                    <a:pt x="1269" y="3785"/>
                    <a:pt x="1299" y="3785"/>
                  </a:cubicBezTo>
                  <a:cubicBezTo>
                    <a:pt x="1350" y="3785"/>
                    <a:pt x="1396" y="3770"/>
                    <a:pt x="1441" y="3755"/>
                  </a:cubicBezTo>
                  <a:cubicBezTo>
                    <a:pt x="1548" y="3696"/>
                    <a:pt x="1608" y="3589"/>
                    <a:pt x="1608" y="3481"/>
                  </a:cubicBezTo>
                  <a:cubicBezTo>
                    <a:pt x="1608" y="3362"/>
                    <a:pt x="1536" y="3231"/>
                    <a:pt x="1381" y="3208"/>
                  </a:cubicBezTo>
                  <a:lnTo>
                    <a:pt x="1298" y="3172"/>
                  </a:lnTo>
                  <a:lnTo>
                    <a:pt x="3084" y="2267"/>
                  </a:lnTo>
                  <a:cubicBezTo>
                    <a:pt x="2667" y="1505"/>
                    <a:pt x="2203" y="767"/>
                    <a:pt x="1715" y="29"/>
                  </a:cubicBezTo>
                  <a:cubicBezTo>
                    <a:pt x="1665" y="9"/>
                    <a:pt x="1614" y="0"/>
                    <a:pt x="1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4"/>
            <p:cNvSpPr/>
            <p:nvPr/>
          </p:nvSpPr>
          <p:spPr>
            <a:xfrm>
              <a:off x="5872719" y="2015075"/>
              <a:ext cx="103367" cy="121732"/>
            </a:xfrm>
            <a:custGeom>
              <a:avLst/>
              <a:gdLst/>
              <a:ahLst/>
              <a:cxnLst/>
              <a:rect l="l" t="t" r="r" b="b"/>
              <a:pathLst>
                <a:path w="3332" h="3924" extrusionOk="0">
                  <a:moveTo>
                    <a:pt x="1056" y="1"/>
                  </a:moveTo>
                  <a:cubicBezTo>
                    <a:pt x="979" y="1"/>
                    <a:pt x="902" y="28"/>
                    <a:pt x="843" y="82"/>
                  </a:cubicBezTo>
                  <a:lnTo>
                    <a:pt x="116" y="737"/>
                  </a:lnTo>
                  <a:cubicBezTo>
                    <a:pt x="57" y="796"/>
                    <a:pt x="21" y="868"/>
                    <a:pt x="9" y="951"/>
                  </a:cubicBezTo>
                  <a:cubicBezTo>
                    <a:pt x="1" y="1135"/>
                    <a:pt x="157" y="1266"/>
                    <a:pt x="316" y="1266"/>
                  </a:cubicBezTo>
                  <a:cubicBezTo>
                    <a:pt x="384" y="1266"/>
                    <a:pt x="452" y="1242"/>
                    <a:pt x="509" y="1189"/>
                  </a:cubicBezTo>
                  <a:lnTo>
                    <a:pt x="593" y="1130"/>
                  </a:lnTo>
                  <a:lnTo>
                    <a:pt x="593" y="1130"/>
                  </a:lnTo>
                  <a:lnTo>
                    <a:pt x="474" y="3463"/>
                  </a:lnTo>
                  <a:cubicBezTo>
                    <a:pt x="474" y="3570"/>
                    <a:pt x="497" y="3666"/>
                    <a:pt x="557" y="3761"/>
                  </a:cubicBezTo>
                  <a:cubicBezTo>
                    <a:pt x="643" y="3870"/>
                    <a:pt x="770" y="3923"/>
                    <a:pt x="897" y="3923"/>
                  </a:cubicBezTo>
                  <a:cubicBezTo>
                    <a:pt x="964" y="3923"/>
                    <a:pt x="1031" y="3909"/>
                    <a:pt x="1093" y="3880"/>
                  </a:cubicBezTo>
                  <a:lnTo>
                    <a:pt x="3033" y="2892"/>
                  </a:lnTo>
                  <a:cubicBezTo>
                    <a:pt x="3248" y="2796"/>
                    <a:pt x="3331" y="2511"/>
                    <a:pt x="3212" y="2296"/>
                  </a:cubicBezTo>
                  <a:cubicBezTo>
                    <a:pt x="3133" y="2178"/>
                    <a:pt x="2986" y="2112"/>
                    <a:pt x="2837" y="2112"/>
                  </a:cubicBezTo>
                  <a:cubicBezTo>
                    <a:pt x="2762" y="2112"/>
                    <a:pt x="2685" y="2129"/>
                    <a:pt x="2617" y="2165"/>
                  </a:cubicBezTo>
                  <a:lnTo>
                    <a:pt x="1367" y="2808"/>
                  </a:lnTo>
                  <a:lnTo>
                    <a:pt x="1367" y="2808"/>
                  </a:lnTo>
                  <a:lnTo>
                    <a:pt x="1438" y="1189"/>
                  </a:lnTo>
                  <a:lnTo>
                    <a:pt x="1497" y="1261"/>
                  </a:lnTo>
                  <a:cubicBezTo>
                    <a:pt x="1558" y="1325"/>
                    <a:pt x="1638" y="1354"/>
                    <a:pt x="1717" y="1354"/>
                  </a:cubicBezTo>
                  <a:cubicBezTo>
                    <a:pt x="1872" y="1354"/>
                    <a:pt x="2025" y="1243"/>
                    <a:pt x="2033" y="1070"/>
                  </a:cubicBezTo>
                  <a:cubicBezTo>
                    <a:pt x="2033" y="987"/>
                    <a:pt x="1998" y="903"/>
                    <a:pt x="1962" y="844"/>
                  </a:cubicBezTo>
                  <a:lnTo>
                    <a:pt x="1307" y="118"/>
                  </a:lnTo>
                  <a:cubicBezTo>
                    <a:pt x="1242" y="40"/>
                    <a:pt x="1149" y="1"/>
                    <a:pt x="1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4"/>
            <p:cNvSpPr/>
            <p:nvPr/>
          </p:nvSpPr>
          <p:spPr>
            <a:xfrm>
              <a:off x="5037873" y="1736896"/>
              <a:ext cx="146302" cy="81651"/>
            </a:xfrm>
            <a:custGeom>
              <a:avLst/>
              <a:gdLst/>
              <a:ahLst/>
              <a:cxnLst/>
              <a:rect l="l" t="t" r="r" b="b"/>
              <a:pathLst>
                <a:path w="4716" h="2632" extrusionOk="0">
                  <a:moveTo>
                    <a:pt x="417" y="0"/>
                  </a:moveTo>
                  <a:lnTo>
                    <a:pt x="0" y="2631"/>
                  </a:lnTo>
                  <a:lnTo>
                    <a:pt x="0" y="2631"/>
                  </a:lnTo>
                  <a:lnTo>
                    <a:pt x="4715" y="211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4"/>
            <p:cNvSpPr/>
            <p:nvPr/>
          </p:nvSpPr>
          <p:spPr>
            <a:xfrm>
              <a:off x="5163452" y="1686267"/>
              <a:ext cx="62821" cy="92385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1512" y="1"/>
                  </a:moveTo>
                  <a:lnTo>
                    <a:pt x="0" y="668"/>
                  </a:lnTo>
                  <a:lnTo>
                    <a:pt x="2024" y="2978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4"/>
            <p:cNvSpPr/>
            <p:nvPr/>
          </p:nvSpPr>
          <p:spPr>
            <a:xfrm>
              <a:off x="5102865" y="1866167"/>
              <a:ext cx="95332" cy="72065"/>
            </a:xfrm>
            <a:custGeom>
              <a:avLst/>
              <a:gdLst/>
              <a:ahLst/>
              <a:cxnLst/>
              <a:rect l="l" t="t" r="r" b="b"/>
              <a:pathLst>
                <a:path w="3073" h="2323" extrusionOk="0">
                  <a:moveTo>
                    <a:pt x="3072" y="0"/>
                  </a:moveTo>
                  <a:lnTo>
                    <a:pt x="1" y="905"/>
                  </a:lnTo>
                  <a:lnTo>
                    <a:pt x="572" y="2322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54"/>
          <p:cNvGrpSpPr/>
          <p:nvPr/>
        </p:nvGrpSpPr>
        <p:grpSpPr>
          <a:xfrm>
            <a:off x="2703119" y="2338608"/>
            <a:ext cx="1911482" cy="1914026"/>
            <a:chOff x="2703119" y="2338608"/>
            <a:chExt cx="1911482" cy="1914026"/>
          </a:xfrm>
        </p:grpSpPr>
        <p:sp>
          <p:nvSpPr>
            <p:cNvPr id="3223" name="Google Shape;3223;p54"/>
            <p:cNvSpPr/>
            <p:nvPr/>
          </p:nvSpPr>
          <p:spPr>
            <a:xfrm>
              <a:off x="2703119" y="4054990"/>
              <a:ext cx="1911482" cy="197644"/>
            </a:xfrm>
            <a:custGeom>
              <a:avLst/>
              <a:gdLst/>
              <a:ahLst/>
              <a:cxnLst/>
              <a:rect l="l" t="t" r="r" b="b"/>
              <a:pathLst>
                <a:path w="61616" h="6371" extrusionOk="0">
                  <a:moveTo>
                    <a:pt x="30802" y="1"/>
                  </a:moveTo>
                  <a:cubicBezTo>
                    <a:pt x="13788" y="1"/>
                    <a:pt x="1" y="3191"/>
                    <a:pt x="1" y="3191"/>
                  </a:cubicBezTo>
                  <a:cubicBezTo>
                    <a:pt x="1" y="3191"/>
                    <a:pt x="13788" y="6370"/>
                    <a:pt x="30802" y="6370"/>
                  </a:cubicBezTo>
                  <a:cubicBezTo>
                    <a:pt x="47816" y="6370"/>
                    <a:pt x="61616" y="3191"/>
                    <a:pt x="61616" y="3191"/>
                  </a:cubicBezTo>
                  <a:cubicBezTo>
                    <a:pt x="61616" y="3191"/>
                    <a:pt x="47816" y="1"/>
                    <a:pt x="30802" y="1"/>
                  </a:cubicBezTo>
                  <a:close/>
                </a:path>
              </a:pathLst>
            </a:custGeom>
            <a:solidFill>
              <a:srgbClr val="A6D165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4"/>
            <p:cNvSpPr/>
            <p:nvPr/>
          </p:nvSpPr>
          <p:spPr>
            <a:xfrm>
              <a:off x="2857518" y="3008880"/>
              <a:ext cx="767931" cy="1060380"/>
            </a:xfrm>
            <a:custGeom>
              <a:avLst/>
              <a:gdLst/>
              <a:ahLst/>
              <a:cxnLst/>
              <a:rect l="l" t="t" r="r" b="b"/>
              <a:pathLst>
                <a:path w="24754" h="34181" extrusionOk="0">
                  <a:moveTo>
                    <a:pt x="18217" y="1"/>
                  </a:moveTo>
                  <a:cubicBezTo>
                    <a:pt x="18038" y="1"/>
                    <a:pt x="17824" y="66"/>
                    <a:pt x="17586" y="182"/>
                  </a:cubicBezTo>
                  <a:cubicBezTo>
                    <a:pt x="16050" y="908"/>
                    <a:pt x="13514" y="3575"/>
                    <a:pt x="13514" y="3575"/>
                  </a:cubicBezTo>
                  <a:cubicBezTo>
                    <a:pt x="13135" y="3468"/>
                    <a:pt x="11978" y="1098"/>
                    <a:pt x="10406" y="1098"/>
                  </a:cubicBezTo>
                  <a:cubicBezTo>
                    <a:pt x="10398" y="1098"/>
                    <a:pt x="10391" y="1098"/>
                    <a:pt x="10383" y="1099"/>
                  </a:cubicBezTo>
                  <a:cubicBezTo>
                    <a:pt x="8764" y="1134"/>
                    <a:pt x="12728" y="9290"/>
                    <a:pt x="12728" y="9290"/>
                  </a:cubicBezTo>
                  <a:cubicBezTo>
                    <a:pt x="12728" y="9290"/>
                    <a:pt x="7430" y="13064"/>
                    <a:pt x="6228" y="15112"/>
                  </a:cubicBezTo>
                  <a:cubicBezTo>
                    <a:pt x="5013" y="17148"/>
                    <a:pt x="1" y="28066"/>
                    <a:pt x="417" y="29185"/>
                  </a:cubicBezTo>
                  <a:cubicBezTo>
                    <a:pt x="1656" y="32495"/>
                    <a:pt x="7692" y="33364"/>
                    <a:pt x="13609" y="34043"/>
                  </a:cubicBezTo>
                  <a:cubicBezTo>
                    <a:pt x="14432" y="34136"/>
                    <a:pt x="15225" y="34181"/>
                    <a:pt x="15983" y="34181"/>
                  </a:cubicBezTo>
                  <a:cubicBezTo>
                    <a:pt x="20665" y="34181"/>
                    <a:pt x="23978" y="32477"/>
                    <a:pt x="24337" y="29935"/>
                  </a:cubicBezTo>
                  <a:cubicBezTo>
                    <a:pt x="24754" y="26971"/>
                    <a:pt x="19824" y="14053"/>
                    <a:pt x="19503" y="12945"/>
                  </a:cubicBezTo>
                  <a:cubicBezTo>
                    <a:pt x="19146" y="11850"/>
                    <a:pt x="16074" y="9588"/>
                    <a:pt x="16074" y="9588"/>
                  </a:cubicBezTo>
                  <a:cubicBezTo>
                    <a:pt x="16074" y="9588"/>
                    <a:pt x="18443" y="7290"/>
                    <a:pt x="18515" y="6433"/>
                  </a:cubicBezTo>
                  <a:cubicBezTo>
                    <a:pt x="18574" y="5563"/>
                    <a:pt x="17717" y="5551"/>
                    <a:pt x="17717" y="5551"/>
                  </a:cubicBezTo>
                  <a:cubicBezTo>
                    <a:pt x="17717" y="5551"/>
                    <a:pt x="19515" y="670"/>
                    <a:pt x="18479" y="63"/>
                  </a:cubicBezTo>
                  <a:cubicBezTo>
                    <a:pt x="18403" y="21"/>
                    <a:pt x="18315" y="1"/>
                    <a:pt x="18217" y="1"/>
                  </a:cubicBezTo>
                  <a:close/>
                </a:path>
              </a:pathLst>
            </a:custGeom>
            <a:solidFill>
              <a:srgbClr val="89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4"/>
            <p:cNvSpPr/>
            <p:nvPr/>
          </p:nvSpPr>
          <p:spPr>
            <a:xfrm>
              <a:off x="2870455" y="3009625"/>
              <a:ext cx="754995" cy="1059636"/>
            </a:xfrm>
            <a:custGeom>
              <a:avLst/>
              <a:gdLst/>
              <a:ahLst/>
              <a:cxnLst/>
              <a:rect l="l" t="t" r="r" b="b"/>
              <a:pathLst>
                <a:path w="24337" h="34157" extrusionOk="0">
                  <a:moveTo>
                    <a:pt x="17800" y="1"/>
                  </a:moveTo>
                  <a:cubicBezTo>
                    <a:pt x="17621" y="1"/>
                    <a:pt x="17407" y="66"/>
                    <a:pt x="17169" y="182"/>
                  </a:cubicBezTo>
                  <a:cubicBezTo>
                    <a:pt x="17193" y="1229"/>
                    <a:pt x="17145" y="2718"/>
                    <a:pt x="16657" y="3670"/>
                  </a:cubicBezTo>
                  <a:cubicBezTo>
                    <a:pt x="15859" y="5242"/>
                    <a:pt x="14633" y="5861"/>
                    <a:pt x="14633" y="5861"/>
                  </a:cubicBezTo>
                  <a:cubicBezTo>
                    <a:pt x="14633" y="5861"/>
                    <a:pt x="16752" y="6028"/>
                    <a:pt x="16431" y="6873"/>
                  </a:cubicBezTo>
                  <a:cubicBezTo>
                    <a:pt x="16121" y="7706"/>
                    <a:pt x="12311" y="9278"/>
                    <a:pt x="12311" y="9278"/>
                  </a:cubicBezTo>
                  <a:cubicBezTo>
                    <a:pt x="12311" y="9278"/>
                    <a:pt x="16610" y="12171"/>
                    <a:pt x="17419" y="14136"/>
                  </a:cubicBezTo>
                  <a:cubicBezTo>
                    <a:pt x="18217" y="16100"/>
                    <a:pt x="20920" y="27983"/>
                    <a:pt x="19919" y="29471"/>
                  </a:cubicBezTo>
                  <a:cubicBezTo>
                    <a:pt x="19396" y="30250"/>
                    <a:pt x="14818" y="30811"/>
                    <a:pt x="10125" y="30811"/>
                  </a:cubicBezTo>
                  <a:cubicBezTo>
                    <a:pt x="5856" y="30811"/>
                    <a:pt x="1492" y="30347"/>
                    <a:pt x="0" y="29161"/>
                  </a:cubicBezTo>
                  <a:lnTo>
                    <a:pt x="0" y="29161"/>
                  </a:lnTo>
                  <a:cubicBezTo>
                    <a:pt x="1239" y="32471"/>
                    <a:pt x="7275" y="33340"/>
                    <a:pt x="13192" y="34019"/>
                  </a:cubicBezTo>
                  <a:cubicBezTo>
                    <a:pt x="14015" y="34112"/>
                    <a:pt x="14808" y="34157"/>
                    <a:pt x="15566" y="34157"/>
                  </a:cubicBezTo>
                  <a:cubicBezTo>
                    <a:pt x="20248" y="34157"/>
                    <a:pt x="23561" y="32453"/>
                    <a:pt x="23920" y="29911"/>
                  </a:cubicBezTo>
                  <a:cubicBezTo>
                    <a:pt x="24337" y="26947"/>
                    <a:pt x="19407" y="14029"/>
                    <a:pt x="19086" y="12957"/>
                  </a:cubicBezTo>
                  <a:cubicBezTo>
                    <a:pt x="18729" y="11850"/>
                    <a:pt x="15657" y="9587"/>
                    <a:pt x="15657" y="9587"/>
                  </a:cubicBezTo>
                  <a:cubicBezTo>
                    <a:pt x="15657" y="9587"/>
                    <a:pt x="18026" y="7301"/>
                    <a:pt x="18098" y="6432"/>
                  </a:cubicBezTo>
                  <a:cubicBezTo>
                    <a:pt x="18157" y="5575"/>
                    <a:pt x="17300" y="5563"/>
                    <a:pt x="17300" y="5563"/>
                  </a:cubicBezTo>
                  <a:cubicBezTo>
                    <a:pt x="17300" y="5563"/>
                    <a:pt x="19098" y="682"/>
                    <a:pt x="18062" y="63"/>
                  </a:cubicBezTo>
                  <a:cubicBezTo>
                    <a:pt x="17986" y="20"/>
                    <a:pt x="17898" y="1"/>
                    <a:pt x="17800" y="1"/>
                  </a:cubicBezTo>
                  <a:close/>
                </a:path>
              </a:pathLst>
            </a:custGeom>
            <a:solidFill>
              <a:srgbClr val="747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4"/>
            <p:cNvSpPr/>
            <p:nvPr/>
          </p:nvSpPr>
          <p:spPr>
            <a:xfrm>
              <a:off x="3823404" y="2844213"/>
              <a:ext cx="252306" cy="354990"/>
            </a:xfrm>
            <a:custGeom>
              <a:avLst/>
              <a:gdLst/>
              <a:ahLst/>
              <a:cxnLst/>
              <a:rect l="l" t="t" r="r" b="b"/>
              <a:pathLst>
                <a:path w="8133" h="11443" extrusionOk="0">
                  <a:moveTo>
                    <a:pt x="1453" y="1"/>
                  </a:moveTo>
                  <a:lnTo>
                    <a:pt x="0" y="6871"/>
                  </a:lnTo>
                  <a:lnTo>
                    <a:pt x="1001" y="11443"/>
                  </a:lnTo>
                  <a:lnTo>
                    <a:pt x="8132" y="9204"/>
                  </a:lnTo>
                  <a:cubicBezTo>
                    <a:pt x="8132" y="9204"/>
                    <a:pt x="3251" y="989"/>
                    <a:pt x="2727" y="668"/>
                  </a:cubicBezTo>
                  <a:cubicBezTo>
                    <a:pt x="2191" y="334"/>
                    <a:pt x="1453" y="1"/>
                    <a:pt x="1453" y="1"/>
                  </a:cubicBez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4"/>
            <p:cNvSpPr/>
            <p:nvPr/>
          </p:nvSpPr>
          <p:spPr>
            <a:xfrm>
              <a:off x="3463264" y="2616322"/>
              <a:ext cx="230528" cy="259348"/>
            </a:xfrm>
            <a:custGeom>
              <a:avLst/>
              <a:gdLst/>
              <a:ahLst/>
              <a:cxnLst/>
              <a:rect l="l" t="t" r="r" b="b"/>
              <a:pathLst>
                <a:path w="7431" h="8360" extrusionOk="0">
                  <a:moveTo>
                    <a:pt x="6394" y="1"/>
                  </a:moveTo>
                  <a:cubicBezTo>
                    <a:pt x="6394" y="1"/>
                    <a:pt x="834" y="3132"/>
                    <a:pt x="1" y="5275"/>
                  </a:cubicBezTo>
                  <a:lnTo>
                    <a:pt x="2227" y="6787"/>
                  </a:lnTo>
                  <a:lnTo>
                    <a:pt x="4489" y="8359"/>
                  </a:lnTo>
                  <a:cubicBezTo>
                    <a:pt x="4489" y="8359"/>
                    <a:pt x="7347" y="2084"/>
                    <a:pt x="7430" y="537"/>
                  </a:cubicBezTo>
                  <a:cubicBezTo>
                    <a:pt x="7430" y="453"/>
                    <a:pt x="7430" y="382"/>
                    <a:pt x="7407" y="299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4"/>
            <p:cNvSpPr/>
            <p:nvPr/>
          </p:nvSpPr>
          <p:spPr>
            <a:xfrm>
              <a:off x="3463264" y="2617066"/>
              <a:ext cx="230528" cy="210208"/>
            </a:xfrm>
            <a:custGeom>
              <a:avLst/>
              <a:gdLst/>
              <a:ahLst/>
              <a:cxnLst/>
              <a:rect l="l" t="t" r="r" b="b"/>
              <a:pathLst>
                <a:path w="7431" h="6776" extrusionOk="0">
                  <a:moveTo>
                    <a:pt x="6394" y="1"/>
                  </a:moveTo>
                  <a:cubicBezTo>
                    <a:pt x="6394" y="1"/>
                    <a:pt x="834" y="3120"/>
                    <a:pt x="1" y="5263"/>
                  </a:cubicBezTo>
                  <a:lnTo>
                    <a:pt x="715" y="5751"/>
                  </a:lnTo>
                  <a:lnTo>
                    <a:pt x="2227" y="6775"/>
                  </a:lnTo>
                  <a:cubicBezTo>
                    <a:pt x="3394" y="4299"/>
                    <a:pt x="5204" y="2120"/>
                    <a:pt x="7430" y="513"/>
                  </a:cubicBezTo>
                  <a:cubicBezTo>
                    <a:pt x="7430" y="429"/>
                    <a:pt x="7430" y="358"/>
                    <a:pt x="7407" y="298"/>
                  </a:cubicBezTo>
                  <a:lnTo>
                    <a:pt x="6549" y="36"/>
                  </a:lnTo>
                  <a:lnTo>
                    <a:pt x="6394" y="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4"/>
            <p:cNvSpPr/>
            <p:nvPr/>
          </p:nvSpPr>
          <p:spPr>
            <a:xfrm>
              <a:off x="3463264" y="2617066"/>
              <a:ext cx="203197" cy="178441"/>
            </a:xfrm>
            <a:custGeom>
              <a:avLst/>
              <a:gdLst/>
              <a:ahLst/>
              <a:cxnLst/>
              <a:rect l="l" t="t" r="r" b="b"/>
              <a:pathLst>
                <a:path w="6550" h="5752" extrusionOk="0">
                  <a:moveTo>
                    <a:pt x="6394" y="1"/>
                  </a:moveTo>
                  <a:cubicBezTo>
                    <a:pt x="6394" y="1"/>
                    <a:pt x="834" y="3120"/>
                    <a:pt x="1" y="5263"/>
                  </a:cubicBezTo>
                  <a:lnTo>
                    <a:pt x="715" y="5751"/>
                  </a:lnTo>
                  <a:cubicBezTo>
                    <a:pt x="1132" y="4989"/>
                    <a:pt x="1715" y="4323"/>
                    <a:pt x="2311" y="3692"/>
                  </a:cubicBezTo>
                  <a:cubicBezTo>
                    <a:pt x="3597" y="2322"/>
                    <a:pt x="5001" y="1096"/>
                    <a:pt x="6549" y="36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4"/>
            <p:cNvSpPr/>
            <p:nvPr/>
          </p:nvSpPr>
          <p:spPr>
            <a:xfrm>
              <a:off x="3868449" y="2617066"/>
              <a:ext cx="230156" cy="258604"/>
            </a:xfrm>
            <a:custGeom>
              <a:avLst/>
              <a:gdLst/>
              <a:ahLst/>
              <a:cxnLst/>
              <a:rect l="l" t="t" r="r" b="b"/>
              <a:pathLst>
                <a:path w="7419" h="8336" extrusionOk="0">
                  <a:moveTo>
                    <a:pt x="1037" y="1"/>
                  </a:moveTo>
                  <a:lnTo>
                    <a:pt x="25" y="298"/>
                  </a:lnTo>
                  <a:cubicBezTo>
                    <a:pt x="1" y="358"/>
                    <a:pt x="1" y="429"/>
                    <a:pt x="1" y="513"/>
                  </a:cubicBezTo>
                  <a:cubicBezTo>
                    <a:pt x="84" y="2060"/>
                    <a:pt x="2942" y="8335"/>
                    <a:pt x="2942" y="8335"/>
                  </a:cubicBezTo>
                  <a:lnTo>
                    <a:pt x="5204" y="6787"/>
                  </a:lnTo>
                  <a:lnTo>
                    <a:pt x="7419" y="5263"/>
                  </a:lnTo>
                  <a:cubicBezTo>
                    <a:pt x="6585" y="3120"/>
                    <a:pt x="1037" y="1"/>
                    <a:pt x="1037" y="1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4"/>
            <p:cNvSpPr/>
            <p:nvPr/>
          </p:nvSpPr>
          <p:spPr>
            <a:xfrm>
              <a:off x="3463264" y="2616322"/>
              <a:ext cx="230528" cy="259348"/>
            </a:xfrm>
            <a:custGeom>
              <a:avLst/>
              <a:gdLst/>
              <a:ahLst/>
              <a:cxnLst/>
              <a:rect l="l" t="t" r="r" b="b"/>
              <a:pathLst>
                <a:path w="7431" h="8360" extrusionOk="0">
                  <a:moveTo>
                    <a:pt x="6394" y="1"/>
                  </a:moveTo>
                  <a:cubicBezTo>
                    <a:pt x="6394" y="1"/>
                    <a:pt x="834" y="3132"/>
                    <a:pt x="1" y="5275"/>
                  </a:cubicBezTo>
                  <a:lnTo>
                    <a:pt x="2227" y="6787"/>
                  </a:lnTo>
                  <a:lnTo>
                    <a:pt x="4489" y="8359"/>
                  </a:lnTo>
                  <a:cubicBezTo>
                    <a:pt x="4489" y="8359"/>
                    <a:pt x="7347" y="2084"/>
                    <a:pt x="7430" y="537"/>
                  </a:cubicBezTo>
                  <a:cubicBezTo>
                    <a:pt x="7430" y="453"/>
                    <a:pt x="7430" y="382"/>
                    <a:pt x="7407" y="299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4"/>
            <p:cNvSpPr/>
            <p:nvPr/>
          </p:nvSpPr>
          <p:spPr>
            <a:xfrm>
              <a:off x="4389254" y="2833510"/>
              <a:ext cx="55809" cy="124152"/>
            </a:xfrm>
            <a:custGeom>
              <a:avLst/>
              <a:gdLst/>
              <a:ahLst/>
              <a:cxnLst/>
              <a:rect l="l" t="t" r="r" b="b"/>
              <a:pathLst>
                <a:path w="1799" h="4002" extrusionOk="0">
                  <a:moveTo>
                    <a:pt x="918" y="1"/>
                  </a:moveTo>
                  <a:lnTo>
                    <a:pt x="608" y="144"/>
                  </a:lnTo>
                  <a:lnTo>
                    <a:pt x="1382" y="1739"/>
                  </a:lnTo>
                  <a:lnTo>
                    <a:pt x="1" y="3799"/>
                  </a:lnTo>
                  <a:lnTo>
                    <a:pt x="298" y="4001"/>
                  </a:lnTo>
                  <a:lnTo>
                    <a:pt x="1799" y="1775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4"/>
            <p:cNvSpPr/>
            <p:nvPr/>
          </p:nvSpPr>
          <p:spPr>
            <a:xfrm>
              <a:off x="4216025" y="2905917"/>
              <a:ext cx="220539" cy="213900"/>
            </a:xfrm>
            <a:custGeom>
              <a:avLst/>
              <a:gdLst/>
              <a:ahLst/>
              <a:cxnLst/>
              <a:rect l="l" t="t" r="r" b="b"/>
              <a:pathLst>
                <a:path w="7109" h="6895" extrusionOk="0">
                  <a:moveTo>
                    <a:pt x="4227" y="0"/>
                  </a:moveTo>
                  <a:lnTo>
                    <a:pt x="3108" y="1227"/>
                  </a:lnTo>
                  <a:lnTo>
                    <a:pt x="1144" y="3370"/>
                  </a:lnTo>
                  <a:lnTo>
                    <a:pt x="1" y="4608"/>
                  </a:lnTo>
                  <a:lnTo>
                    <a:pt x="2025" y="6894"/>
                  </a:lnTo>
                  <a:lnTo>
                    <a:pt x="3394" y="5906"/>
                  </a:lnTo>
                  <a:lnTo>
                    <a:pt x="5763" y="4215"/>
                  </a:lnTo>
                  <a:lnTo>
                    <a:pt x="7109" y="3251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E23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4"/>
            <p:cNvSpPr/>
            <p:nvPr/>
          </p:nvSpPr>
          <p:spPr>
            <a:xfrm>
              <a:off x="4325379" y="2883022"/>
              <a:ext cx="132993" cy="145185"/>
            </a:xfrm>
            <a:custGeom>
              <a:avLst/>
              <a:gdLst/>
              <a:ahLst/>
              <a:cxnLst/>
              <a:rect l="l" t="t" r="r" b="b"/>
              <a:pathLst>
                <a:path w="4287" h="4680" extrusionOk="0">
                  <a:moveTo>
                    <a:pt x="667" y="0"/>
                  </a:moveTo>
                  <a:lnTo>
                    <a:pt x="0" y="595"/>
                  </a:lnTo>
                  <a:lnTo>
                    <a:pt x="3620" y="4679"/>
                  </a:lnTo>
                  <a:lnTo>
                    <a:pt x="4286" y="4084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4"/>
            <p:cNvSpPr/>
            <p:nvPr/>
          </p:nvSpPr>
          <p:spPr>
            <a:xfrm>
              <a:off x="4251483" y="2943950"/>
              <a:ext cx="143355" cy="145185"/>
            </a:xfrm>
            <a:custGeom>
              <a:avLst/>
              <a:gdLst/>
              <a:ahLst/>
              <a:cxnLst/>
              <a:rect l="l" t="t" r="r" b="b"/>
              <a:pathLst>
                <a:path w="4621" h="4680" extrusionOk="0">
                  <a:moveTo>
                    <a:pt x="1965" y="1"/>
                  </a:moveTo>
                  <a:lnTo>
                    <a:pt x="1" y="2144"/>
                  </a:lnTo>
                  <a:lnTo>
                    <a:pt x="2251" y="4680"/>
                  </a:lnTo>
                  <a:lnTo>
                    <a:pt x="4620" y="29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rgbClr val="B62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4"/>
            <p:cNvSpPr/>
            <p:nvPr/>
          </p:nvSpPr>
          <p:spPr>
            <a:xfrm>
              <a:off x="3918333" y="2910601"/>
              <a:ext cx="115621" cy="124617"/>
            </a:xfrm>
            <a:custGeom>
              <a:avLst/>
              <a:gdLst/>
              <a:ahLst/>
              <a:cxnLst/>
              <a:rect l="l" t="t" r="r" b="b"/>
              <a:pathLst>
                <a:path w="3727" h="4017" extrusionOk="0">
                  <a:moveTo>
                    <a:pt x="1406" y="1"/>
                  </a:moveTo>
                  <a:cubicBezTo>
                    <a:pt x="1192" y="1"/>
                    <a:pt x="968" y="54"/>
                    <a:pt x="750" y="135"/>
                  </a:cubicBezTo>
                  <a:cubicBezTo>
                    <a:pt x="631" y="183"/>
                    <a:pt x="536" y="218"/>
                    <a:pt x="429" y="266"/>
                  </a:cubicBezTo>
                  <a:cubicBezTo>
                    <a:pt x="441" y="373"/>
                    <a:pt x="500" y="480"/>
                    <a:pt x="584" y="504"/>
                  </a:cubicBezTo>
                  <a:cubicBezTo>
                    <a:pt x="548" y="599"/>
                    <a:pt x="512" y="671"/>
                    <a:pt x="477" y="742"/>
                  </a:cubicBezTo>
                  <a:cubicBezTo>
                    <a:pt x="548" y="778"/>
                    <a:pt x="608" y="838"/>
                    <a:pt x="655" y="897"/>
                  </a:cubicBezTo>
                  <a:cubicBezTo>
                    <a:pt x="631" y="909"/>
                    <a:pt x="619" y="921"/>
                    <a:pt x="619" y="957"/>
                  </a:cubicBezTo>
                  <a:cubicBezTo>
                    <a:pt x="369" y="1290"/>
                    <a:pt x="179" y="1707"/>
                    <a:pt x="0" y="2123"/>
                  </a:cubicBezTo>
                  <a:cubicBezTo>
                    <a:pt x="0" y="2302"/>
                    <a:pt x="36" y="2481"/>
                    <a:pt x="119" y="2647"/>
                  </a:cubicBezTo>
                  <a:cubicBezTo>
                    <a:pt x="191" y="2814"/>
                    <a:pt x="274" y="2957"/>
                    <a:pt x="417" y="3100"/>
                  </a:cubicBezTo>
                  <a:lnTo>
                    <a:pt x="441" y="3135"/>
                  </a:lnTo>
                  <a:cubicBezTo>
                    <a:pt x="679" y="3266"/>
                    <a:pt x="977" y="3374"/>
                    <a:pt x="1250" y="3469"/>
                  </a:cubicBezTo>
                  <a:cubicBezTo>
                    <a:pt x="1215" y="3588"/>
                    <a:pt x="1167" y="3695"/>
                    <a:pt x="1143" y="3814"/>
                  </a:cubicBezTo>
                  <a:cubicBezTo>
                    <a:pt x="1131" y="3838"/>
                    <a:pt x="1131" y="3886"/>
                    <a:pt x="1131" y="3909"/>
                  </a:cubicBezTo>
                  <a:cubicBezTo>
                    <a:pt x="1143" y="3945"/>
                    <a:pt x="1167" y="3969"/>
                    <a:pt x="1215" y="3993"/>
                  </a:cubicBezTo>
                  <a:cubicBezTo>
                    <a:pt x="1227" y="4005"/>
                    <a:pt x="1250" y="4005"/>
                    <a:pt x="1274" y="4017"/>
                  </a:cubicBezTo>
                  <a:lnTo>
                    <a:pt x="3727" y="4017"/>
                  </a:lnTo>
                  <a:cubicBezTo>
                    <a:pt x="3620" y="3957"/>
                    <a:pt x="3513" y="3933"/>
                    <a:pt x="3394" y="3897"/>
                  </a:cubicBezTo>
                  <a:lnTo>
                    <a:pt x="3394" y="3886"/>
                  </a:lnTo>
                  <a:cubicBezTo>
                    <a:pt x="3406" y="3850"/>
                    <a:pt x="3406" y="3826"/>
                    <a:pt x="3406" y="3778"/>
                  </a:cubicBezTo>
                  <a:cubicBezTo>
                    <a:pt x="3406" y="3695"/>
                    <a:pt x="3358" y="3612"/>
                    <a:pt x="3310" y="3552"/>
                  </a:cubicBezTo>
                  <a:cubicBezTo>
                    <a:pt x="3255" y="3488"/>
                    <a:pt x="3172" y="3445"/>
                    <a:pt x="3087" y="3445"/>
                  </a:cubicBezTo>
                  <a:cubicBezTo>
                    <a:pt x="3062" y="3445"/>
                    <a:pt x="3037" y="3449"/>
                    <a:pt x="3013" y="3457"/>
                  </a:cubicBezTo>
                  <a:cubicBezTo>
                    <a:pt x="3036" y="3421"/>
                    <a:pt x="3048" y="3374"/>
                    <a:pt x="3060" y="3350"/>
                  </a:cubicBezTo>
                  <a:cubicBezTo>
                    <a:pt x="3120" y="3135"/>
                    <a:pt x="3025" y="2897"/>
                    <a:pt x="2834" y="2778"/>
                  </a:cubicBezTo>
                  <a:cubicBezTo>
                    <a:pt x="2941" y="2528"/>
                    <a:pt x="3060" y="2266"/>
                    <a:pt x="3167" y="2028"/>
                  </a:cubicBezTo>
                  <a:cubicBezTo>
                    <a:pt x="3036" y="1683"/>
                    <a:pt x="2798" y="1373"/>
                    <a:pt x="2572" y="1076"/>
                  </a:cubicBezTo>
                  <a:cubicBezTo>
                    <a:pt x="2393" y="992"/>
                    <a:pt x="2227" y="969"/>
                    <a:pt x="2048" y="873"/>
                  </a:cubicBezTo>
                  <a:cubicBezTo>
                    <a:pt x="2084" y="802"/>
                    <a:pt x="2120" y="718"/>
                    <a:pt x="2120" y="623"/>
                  </a:cubicBezTo>
                  <a:lnTo>
                    <a:pt x="2120" y="564"/>
                  </a:lnTo>
                  <a:cubicBezTo>
                    <a:pt x="2108" y="457"/>
                    <a:pt x="2001" y="373"/>
                    <a:pt x="1905" y="373"/>
                  </a:cubicBezTo>
                  <a:cubicBezTo>
                    <a:pt x="1965" y="361"/>
                    <a:pt x="1965" y="302"/>
                    <a:pt x="1965" y="242"/>
                  </a:cubicBezTo>
                  <a:cubicBezTo>
                    <a:pt x="1965" y="183"/>
                    <a:pt x="1917" y="135"/>
                    <a:pt x="1870" y="99"/>
                  </a:cubicBezTo>
                  <a:cubicBezTo>
                    <a:pt x="1822" y="76"/>
                    <a:pt x="1762" y="64"/>
                    <a:pt x="1703" y="40"/>
                  </a:cubicBezTo>
                  <a:cubicBezTo>
                    <a:pt x="1607" y="13"/>
                    <a:pt x="1508" y="1"/>
                    <a:pt x="1406" y="1"/>
                  </a:cubicBezTo>
                  <a:close/>
                </a:path>
              </a:pathLst>
            </a:custGeom>
            <a:solidFill>
              <a:srgbClr val="77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4"/>
            <p:cNvSpPr/>
            <p:nvPr/>
          </p:nvSpPr>
          <p:spPr>
            <a:xfrm>
              <a:off x="3918333" y="2914417"/>
              <a:ext cx="66885" cy="120802"/>
            </a:xfrm>
            <a:custGeom>
              <a:avLst/>
              <a:gdLst/>
              <a:ahLst/>
              <a:cxnLst/>
              <a:rect l="l" t="t" r="r" b="b"/>
              <a:pathLst>
                <a:path w="2156" h="3894" extrusionOk="0">
                  <a:moveTo>
                    <a:pt x="703" y="0"/>
                  </a:moveTo>
                  <a:cubicBezTo>
                    <a:pt x="584" y="36"/>
                    <a:pt x="488" y="84"/>
                    <a:pt x="381" y="131"/>
                  </a:cubicBezTo>
                  <a:cubicBezTo>
                    <a:pt x="393" y="238"/>
                    <a:pt x="453" y="334"/>
                    <a:pt x="548" y="369"/>
                  </a:cubicBezTo>
                  <a:cubicBezTo>
                    <a:pt x="500" y="453"/>
                    <a:pt x="465" y="536"/>
                    <a:pt x="429" y="607"/>
                  </a:cubicBezTo>
                  <a:cubicBezTo>
                    <a:pt x="500" y="631"/>
                    <a:pt x="560" y="691"/>
                    <a:pt x="608" y="750"/>
                  </a:cubicBezTo>
                  <a:cubicBezTo>
                    <a:pt x="584" y="774"/>
                    <a:pt x="572" y="786"/>
                    <a:pt x="572" y="810"/>
                  </a:cubicBezTo>
                  <a:cubicBezTo>
                    <a:pt x="369" y="1167"/>
                    <a:pt x="179" y="1584"/>
                    <a:pt x="0" y="2000"/>
                  </a:cubicBezTo>
                  <a:cubicBezTo>
                    <a:pt x="0" y="2179"/>
                    <a:pt x="36" y="2358"/>
                    <a:pt x="119" y="2524"/>
                  </a:cubicBezTo>
                  <a:cubicBezTo>
                    <a:pt x="191" y="2691"/>
                    <a:pt x="274" y="2834"/>
                    <a:pt x="417" y="2977"/>
                  </a:cubicBezTo>
                  <a:lnTo>
                    <a:pt x="441" y="3012"/>
                  </a:lnTo>
                  <a:cubicBezTo>
                    <a:pt x="679" y="3143"/>
                    <a:pt x="977" y="3251"/>
                    <a:pt x="1250" y="3346"/>
                  </a:cubicBezTo>
                  <a:cubicBezTo>
                    <a:pt x="1215" y="3465"/>
                    <a:pt x="1167" y="3572"/>
                    <a:pt x="1143" y="3691"/>
                  </a:cubicBezTo>
                  <a:cubicBezTo>
                    <a:pt x="1131" y="3715"/>
                    <a:pt x="1131" y="3763"/>
                    <a:pt x="1131" y="3786"/>
                  </a:cubicBezTo>
                  <a:cubicBezTo>
                    <a:pt x="1143" y="3822"/>
                    <a:pt x="1167" y="3846"/>
                    <a:pt x="1215" y="3870"/>
                  </a:cubicBezTo>
                  <a:cubicBezTo>
                    <a:pt x="1227" y="3882"/>
                    <a:pt x="1250" y="3882"/>
                    <a:pt x="1274" y="3894"/>
                  </a:cubicBezTo>
                  <a:lnTo>
                    <a:pt x="2036" y="3894"/>
                  </a:lnTo>
                  <a:cubicBezTo>
                    <a:pt x="1989" y="3882"/>
                    <a:pt x="1965" y="3870"/>
                    <a:pt x="1917" y="3846"/>
                  </a:cubicBezTo>
                  <a:cubicBezTo>
                    <a:pt x="1858" y="3822"/>
                    <a:pt x="1810" y="3810"/>
                    <a:pt x="1751" y="3774"/>
                  </a:cubicBezTo>
                  <a:cubicBezTo>
                    <a:pt x="1858" y="3667"/>
                    <a:pt x="1941" y="3572"/>
                    <a:pt x="2048" y="3477"/>
                  </a:cubicBezTo>
                  <a:cubicBezTo>
                    <a:pt x="1917" y="3393"/>
                    <a:pt x="1762" y="3298"/>
                    <a:pt x="1631" y="3215"/>
                  </a:cubicBezTo>
                  <a:cubicBezTo>
                    <a:pt x="1810" y="2989"/>
                    <a:pt x="1977" y="2762"/>
                    <a:pt x="2155" y="2560"/>
                  </a:cubicBezTo>
                  <a:lnTo>
                    <a:pt x="2155" y="2560"/>
                  </a:lnTo>
                  <a:cubicBezTo>
                    <a:pt x="2010" y="2662"/>
                    <a:pt x="1839" y="2708"/>
                    <a:pt x="1666" y="2708"/>
                  </a:cubicBezTo>
                  <a:cubicBezTo>
                    <a:pt x="1271" y="2708"/>
                    <a:pt x="864" y="2468"/>
                    <a:pt x="715" y="2096"/>
                  </a:cubicBezTo>
                  <a:cubicBezTo>
                    <a:pt x="500" y="1584"/>
                    <a:pt x="739" y="1048"/>
                    <a:pt x="1131" y="715"/>
                  </a:cubicBezTo>
                  <a:cubicBezTo>
                    <a:pt x="1167" y="667"/>
                    <a:pt x="1215" y="631"/>
                    <a:pt x="1262" y="607"/>
                  </a:cubicBezTo>
                  <a:cubicBezTo>
                    <a:pt x="1000" y="393"/>
                    <a:pt x="846" y="238"/>
                    <a:pt x="703" y="0"/>
                  </a:cubicBezTo>
                  <a:close/>
                </a:path>
              </a:pathLst>
            </a:custGeom>
            <a:solidFill>
              <a:srgbClr val="9ABF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4"/>
            <p:cNvSpPr/>
            <p:nvPr/>
          </p:nvSpPr>
          <p:spPr>
            <a:xfrm>
              <a:off x="3926461" y="2896827"/>
              <a:ext cx="59129" cy="42718"/>
            </a:xfrm>
            <a:custGeom>
              <a:avLst/>
              <a:gdLst/>
              <a:ahLst/>
              <a:cxnLst/>
              <a:rect l="l" t="t" r="r" b="b"/>
              <a:pathLst>
                <a:path w="1906" h="1377" extrusionOk="0">
                  <a:moveTo>
                    <a:pt x="1216" y="0"/>
                  </a:moveTo>
                  <a:cubicBezTo>
                    <a:pt x="867" y="0"/>
                    <a:pt x="376" y="79"/>
                    <a:pt x="0" y="448"/>
                  </a:cubicBezTo>
                  <a:lnTo>
                    <a:pt x="226" y="1377"/>
                  </a:lnTo>
                  <a:lnTo>
                    <a:pt x="1905" y="1020"/>
                  </a:lnTo>
                  <a:lnTo>
                    <a:pt x="1655" y="43"/>
                  </a:lnTo>
                  <a:cubicBezTo>
                    <a:pt x="1655" y="43"/>
                    <a:pt x="1474" y="0"/>
                    <a:pt x="1216" y="0"/>
                  </a:cubicBezTo>
                  <a:close/>
                </a:path>
              </a:pathLst>
            </a:custGeom>
            <a:solidFill>
              <a:srgbClr val="414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4"/>
            <p:cNvSpPr/>
            <p:nvPr/>
          </p:nvSpPr>
          <p:spPr>
            <a:xfrm>
              <a:off x="4300623" y="2975717"/>
              <a:ext cx="403" cy="1892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12" y="48"/>
                    <a:pt x="12" y="60"/>
                  </a:cubicBezTo>
                  <a:cubicBezTo>
                    <a:pt x="12" y="25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C3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4"/>
            <p:cNvSpPr/>
            <p:nvPr/>
          </p:nvSpPr>
          <p:spPr>
            <a:xfrm>
              <a:off x="4157671" y="2906661"/>
              <a:ext cx="154802" cy="127813"/>
            </a:xfrm>
            <a:custGeom>
              <a:avLst/>
              <a:gdLst/>
              <a:ahLst/>
              <a:cxnLst/>
              <a:rect l="l" t="t" r="r" b="b"/>
              <a:pathLst>
                <a:path w="4990" h="4120" extrusionOk="0">
                  <a:moveTo>
                    <a:pt x="4025" y="0"/>
                  </a:moveTo>
                  <a:cubicBezTo>
                    <a:pt x="3953" y="83"/>
                    <a:pt x="3894" y="179"/>
                    <a:pt x="3918" y="286"/>
                  </a:cubicBezTo>
                  <a:lnTo>
                    <a:pt x="3656" y="334"/>
                  </a:lnTo>
                  <a:cubicBezTo>
                    <a:pt x="3668" y="405"/>
                    <a:pt x="3668" y="500"/>
                    <a:pt x="3632" y="572"/>
                  </a:cubicBezTo>
                  <a:cubicBezTo>
                    <a:pt x="3156" y="595"/>
                    <a:pt x="2679" y="691"/>
                    <a:pt x="2227" y="774"/>
                  </a:cubicBezTo>
                  <a:cubicBezTo>
                    <a:pt x="2072" y="881"/>
                    <a:pt x="1953" y="1012"/>
                    <a:pt x="1870" y="1179"/>
                  </a:cubicBezTo>
                  <a:cubicBezTo>
                    <a:pt x="1775" y="1334"/>
                    <a:pt x="1703" y="1512"/>
                    <a:pt x="1667" y="1691"/>
                  </a:cubicBezTo>
                  <a:lnTo>
                    <a:pt x="1656" y="1727"/>
                  </a:lnTo>
                  <a:cubicBezTo>
                    <a:pt x="1691" y="2012"/>
                    <a:pt x="1775" y="2310"/>
                    <a:pt x="1870" y="2584"/>
                  </a:cubicBezTo>
                  <a:cubicBezTo>
                    <a:pt x="1751" y="2608"/>
                    <a:pt x="1644" y="2655"/>
                    <a:pt x="1525" y="2679"/>
                  </a:cubicBezTo>
                  <a:cubicBezTo>
                    <a:pt x="1489" y="2703"/>
                    <a:pt x="1465" y="2703"/>
                    <a:pt x="1429" y="2727"/>
                  </a:cubicBezTo>
                  <a:cubicBezTo>
                    <a:pt x="1417" y="2762"/>
                    <a:pt x="1417" y="2798"/>
                    <a:pt x="1417" y="2834"/>
                  </a:cubicBezTo>
                  <a:cubicBezTo>
                    <a:pt x="1429" y="2917"/>
                    <a:pt x="1453" y="3012"/>
                    <a:pt x="1477" y="3096"/>
                  </a:cubicBezTo>
                  <a:lnTo>
                    <a:pt x="1525" y="3239"/>
                  </a:lnTo>
                  <a:cubicBezTo>
                    <a:pt x="1508" y="3234"/>
                    <a:pt x="1491" y="3232"/>
                    <a:pt x="1475" y="3232"/>
                  </a:cubicBezTo>
                  <a:cubicBezTo>
                    <a:pt x="1401" y="3232"/>
                    <a:pt x="1335" y="3275"/>
                    <a:pt x="1286" y="3334"/>
                  </a:cubicBezTo>
                  <a:cubicBezTo>
                    <a:pt x="1239" y="3417"/>
                    <a:pt x="1239" y="3501"/>
                    <a:pt x="1263" y="3596"/>
                  </a:cubicBezTo>
                  <a:cubicBezTo>
                    <a:pt x="1231" y="3593"/>
                    <a:pt x="1198" y="3592"/>
                    <a:pt x="1166" y="3592"/>
                  </a:cubicBezTo>
                  <a:cubicBezTo>
                    <a:pt x="754" y="3592"/>
                    <a:pt x="321" y="3800"/>
                    <a:pt x="1" y="4120"/>
                  </a:cubicBezTo>
                  <a:lnTo>
                    <a:pt x="3001" y="4120"/>
                  </a:lnTo>
                  <a:cubicBezTo>
                    <a:pt x="2977" y="4060"/>
                    <a:pt x="2953" y="4013"/>
                    <a:pt x="2906" y="3965"/>
                  </a:cubicBezTo>
                  <a:cubicBezTo>
                    <a:pt x="2977" y="3965"/>
                    <a:pt x="3060" y="3941"/>
                    <a:pt x="3132" y="3893"/>
                  </a:cubicBezTo>
                  <a:cubicBezTo>
                    <a:pt x="3275" y="3798"/>
                    <a:pt x="3370" y="3620"/>
                    <a:pt x="3358" y="3441"/>
                  </a:cubicBezTo>
                  <a:cubicBezTo>
                    <a:pt x="3608" y="3382"/>
                    <a:pt x="3906" y="3322"/>
                    <a:pt x="4156" y="3262"/>
                  </a:cubicBezTo>
                  <a:cubicBezTo>
                    <a:pt x="4370" y="2953"/>
                    <a:pt x="4489" y="2584"/>
                    <a:pt x="4584" y="2227"/>
                  </a:cubicBezTo>
                  <a:cubicBezTo>
                    <a:pt x="4549" y="2036"/>
                    <a:pt x="4465" y="1881"/>
                    <a:pt x="4454" y="1691"/>
                  </a:cubicBezTo>
                  <a:cubicBezTo>
                    <a:pt x="4561" y="1667"/>
                    <a:pt x="4680" y="1643"/>
                    <a:pt x="4751" y="1572"/>
                  </a:cubicBezTo>
                  <a:cubicBezTo>
                    <a:pt x="4823" y="1500"/>
                    <a:pt x="4846" y="1357"/>
                    <a:pt x="4787" y="1274"/>
                  </a:cubicBezTo>
                  <a:lnTo>
                    <a:pt x="4787" y="1274"/>
                  </a:lnTo>
                  <a:cubicBezTo>
                    <a:pt x="4797" y="1285"/>
                    <a:pt x="4810" y="1289"/>
                    <a:pt x="4823" y="1289"/>
                  </a:cubicBezTo>
                  <a:cubicBezTo>
                    <a:pt x="4856" y="1289"/>
                    <a:pt x="4896" y="1264"/>
                    <a:pt x="4930" y="1238"/>
                  </a:cubicBezTo>
                  <a:cubicBezTo>
                    <a:pt x="4977" y="1203"/>
                    <a:pt x="4989" y="1131"/>
                    <a:pt x="4989" y="1072"/>
                  </a:cubicBezTo>
                  <a:cubicBezTo>
                    <a:pt x="4989" y="1012"/>
                    <a:pt x="4965" y="965"/>
                    <a:pt x="4942" y="917"/>
                  </a:cubicBezTo>
                  <a:cubicBezTo>
                    <a:pt x="4846" y="619"/>
                    <a:pt x="4584" y="381"/>
                    <a:pt x="4323" y="179"/>
                  </a:cubicBezTo>
                  <a:cubicBezTo>
                    <a:pt x="4215" y="107"/>
                    <a:pt x="4108" y="48"/>
                    <a:pt x="4025" y="0"/>
                  </a:cubicBezTo>
                  <a:close/>
                </a:path>
              </a:pathLst>
            </a:custGeom>
            <a:solidFill>
              <a:srgbClr val="77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4"/>
            <p:cNvSpPr/>
            <p:nvPr/>
          </p:nvSpPr>
          <p:spPr>
            <a:xfrm>
              <a:off x="4157671" y="2907034"/>
              <a:ext cx="133366" cy="127440"/>
            </a:xfrm>
            <a:custGeom>
              <a:avLst/>
              <a:gdLst/>
              <a:ahLst/>
              <a:cxnLst/>
              <a:rect l="l" t="t" r="r" b="b"/>
              <a:pathLst>
                <a:path w="4299" h="4108" extrusionOk="0">
                  <a:moveTo>
                    <a:pt x="4001" y="0"/>
                  </a:moveTo>
                  <a:cubicBezTo>
                    <a:pt x="3930" y="71"/>
                    <a:pt x="3870" y="179"/>
                    <a:pt x="3906" y="274"/>
                  </a:cubicBezTo>
                  <a:lnTo>
                    <a:pt x="3632" y="322"/>
                  </a:lnTo>
                  <a:cubicBezTo>
                    <a:pt x="3644" y="393"/>
                    <a:pt x="3644" y="488"/>
                    <a:pt x="3620" y="560"/>
                  </a:cubicBezTo>
                  <a:cubicBezTo>
                    <a:pt x="3144" y="595"/>
                    <a:pt x="2668" y="679"/>
                    <a:pt x="2203" y="762"/>
                  </a:cubicBezTo>
                  <a:cubicBezTo>
                    <a:pt x="2060" y="869"/>
                    <a:pt x="1941" y="1000"/>
                    <a:pt x="1846" y="1167"/>
                  </a:cubicBezTo>
                  <a:cubicBezTo>
                    <a:pt x="1763" y="1322"/>
                    <a:pt x="1679" y="1500"/>
                    <a:pt x="1656" y="1679"/>
                  </a:cubicBezTo>
                  <a:lnTo>
                    <a:pt x="1644" y="1715"/>
                  </a:lnTo>
                  <a:cubicBezTo>
                    <a:pt x="1667" y="2000"/>
                    <a:pt x="1763" y="2298"/>
                    <a:pt x="1846" y="2572"/>
                  </a:cubicBezTo>
                  <a:cubicBezTo>
                    <a:pt x="1727" y="2596"/>
                    <a:pt x="1620" y="2643"/>
                    <a:pt x="1501" y="2679"/>
                  </a:cubicBezTo>
                  <a:cubicBezTo>
                    <a:pt x="1477" y="2691"/>
                    <a:pt x="1453" y="2691"/>
                    <a:pt x="1417" y="2715"/>
                  </a:cubicBezTo>
                  <a:cubicBezTo>
                    <a:pt x="1406" y="2750"/>
                    <a:pt x="1406" y="2786"/>
                    <a:pt x="1406" y="2822"/>
                  </a:cubicBezTo>
                  <a:cubicBezTo>
                    <a:pt x="1417" y="2917"/>
                    <a:pt x="1429" y="3000"/>
                    <a:pt x="1465" y="3084"/>
                  </a:cubicBezTo>
                  <a:lnTo>
                    <a:pt x="1501" y="3227"/>
                  </a:lnTo>
                  <a:cubicBezTo>
                    <a:pt x="1486" y="3222"/>
                    <a:pt x="1471" y="3221"/>
                    <a:pt x="1456" y="3221"/>
                  </a:cubicBezTo>
                  <a:cubicBezTo>
                    <a:pt x="1385" y="3221"/>
                    <a:pt x="1312" y="3265"/>
                    <a:pt x="1263" y="3334"/>
                  </a:cubicBezTo>
                  <a:cubicBezTo>
                    <a:pt x="1227" y="3405"/>
                    <a:pt x="1227" y="3489"/>
                    <a:pt x="1251" y="3584"/>
                  </a:cubicBezTo>
                  <a:cubicBezTo>
                    <a:pt x="1220" y="3581"/>
                    <a:pt x="1188" y="3580"/>
                    <a:pt x="1157" y="3580"/>
                  </a:cubicBezTo>
                  <a:cubicBezTo>
                    <a:pt x="754" y="3580"/>
                    <a:pt x="321" y="3788"/>
                    <a:pt x="1" y="4108"/>
                  </a:cubicBezTo>
                  <a:lnTo>
                    <a:pt x="1536" y="4108"/>
                  </a:lnTo>
                  <a:cubicBezTo>
                    <a:pt x="1632" y="3989"/>
                    <a:pt x="1667" y="3834"/>
                    <a:pt x="1667" y="3691"/>
                  </a:cubicBezTo>
                  <a:cubicBezTo>
                    <a:pt x="1763" y="3667"/>
                    <a:pt x="1834" y="3667"/>
                    <a:pt x="1929" y="3655"/>
                  </a:cubicBezTo>
                  <a:cubicBezTo>
                    <a:pt x="1894" y="3524"/>
                    <a:pt x="1870" y="3370"/>
                    <a:pt x="1834" y="3239"/>
                  </a:cubicBezTo>
                  <a:cubicBezTo>
                    <a:pt x="1834" y="3227"/>
                    <a:pt x="1834" y="3215"/>
                    <a:pt x="1822" y="3191"/>
                  </a:cubicBezTo>
                  <a:lnTo>
                    <a:pt x="1822" y="3191"/>
                  </a:lnTo>
                  <a:cubicBezTo>
                    <a:pt x="1953" y="3215"/>
                    <a:pt x="2096" y="3239"/>
                    <a:pt x="2239" y="3274"/>
                  </a:cubicBezTo>
                  <a:cubicBezTo>
                    <a:pt x="2239" y="3108"/>
                    <a:pt x="2215" y="2941"/>
                    <a:pt x="2215" y="2774"/>
                  </a:cubicBezTo>
                  <a:lnTo>
                    <a:pt x="2215" y="2774"/>
                  </a:lnTo>
                  <a:cubicBezTo>
                    <a:pt x="2501" y="2798"/>
                    <a:pt x="2787" y="2810"/>
                    <a:pt x="3049" y="2822"/>
                  </a:cubicBezTo>
                  <a:cubicBezTo>
                    <a:pt x="2501" y="2631"/>
                    <a:pt x="2275" y="1869"/>
                    <a:pt x="2596" y="1381"/>
                  </a:cubicBezTo>
                  <a:cubicBezTo>
                    <a:pt x="2813" y="1028"/>
                    <a:pt x="3187" y="880"/>
                    <a:pt x="3572" y="880"/>
                  </a:cubicBezTo>
                  <a:cubicBezTo>
                    <a:pt x="3758" y="880"/>
                    <a:pt x="3946" y="914"/>
                    <a:pt x="4120" y="976"/>
                  </a:cubicBezTo>
                  <a:cubicBezTo>
                    <a:pt x="4156" y="667"/>
                    <a:pt x="4180" y="429"/>
                    <a:pt x="4299" y="179"/>
                  </a:cubicBezTo>
                  <a:cubicBezTo>
                    <a:pt x="4203" y="95"/>
                    <a:pt x="4096" y="36"/>
                    <a:pt x="4001" y="0"/>
                  </a:cubicBezTo>
                  <a:close/>
                </a:path>
              </a:pathLst>
            </a:custGeom>
            <a:solidFill>
              <a:srgbClr val="9ABF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4"/>
            <p:cNvSpPr/>
            <p:nvPr/>
          </p:nvSpPr>
          <p:spPr>
            <a:xfrm>
              <a:off x="4045029" y="2854947"/>
              <a:ext cx="108982" cy="178783"/>
            </a:xfrm>
            <a:custGeom>
              <a:avLst/>
              <a:gdLst/>
              <a:ahLst/>
              <a:cxnLst/>
              <a:rect l="l" t="t" r="r" b="b"/>
              <a:pathLst>
                <a:path w="3513" h="5763" extrusionOk="0">
                  <a:moveTo>
                    <a:pt x="2429" y="0"/>
                  </a:moveTo>
                  <a:lnTo>
                    <a:pt x="1953" y="24"/>
                  </a:lnTo>
                  <a:lnTo>
                    <a:pt x="1417" y="36"/>
                  </a:lnTo>
                  <a:lnTo>
                    <a:pt x="1346" y="667"/>
                  </a:lnTo>
                  <a:cubicBezTo>
                    <a:pt x="1191" y="679"/>
                    <a:pt x="1048" y="703"/>
                    <a:pt x="953" y="738"/>
                  </a:cubicBezTo>
                  <a:cubicBezTo>
                    <a:pt x="703" y="846"/>
                    <a:pt x="465" y="988"/>
                    <a:pt x="274" y="1179"/>
                  </a:cubicBezTo>
                  <a:cubicBezTo>
                    <a:pt x="238" y="1834"/>
                    <a:pt x="203" y="2536"/>
                    <a:pt x="155" y="3191"/>
                  </a:cubicBezTo>
                  <a:cubicBezTo>
                    <a:pt x="286" y="3310"/>
                    <a:pt x="476" y="3358"/>
                    <a:pt x="619" y="3477"/>
                  </a:cubicBezTo>
                  <a:cubicBezTo>
                    <a:pt x="572" y="3834"/>
                    <a:pt x="572" y="4239"/>
                    <a:pt x="536" y="4596"/>
                  </a:cubicBezTo>
                  <a:lnTo>
                    <a:pt x="536" y="4656"/>
                  </a:lnTo>
                  <a:cubicBezTo>
                    <a:pt x="405" y="4834"/>
                    <a:pt x="214" y="4989"/>
                    <a:pt x="60" y="5168"/>
                  </a:cubicBezTo>
                  <a:cubicBezTo>
                    <a:pt x="60" y="5287"/>
                    <a:pt x="48" y="5394"/>
                    <a:pt x="36" y="5501"/>
                  </a:cubicBezTo>
                  <a:cubicBezTo>
                    <a:pt x="36" y="5525"/>
                    <a:pt x="36" y="5560"/>
                    <a:pt x="24" y="5608"/>
                  </a:cubicBezTo>
                  <a:lnTo>
                    <a:pt x="24" y="5620"/>
                  </a:lnTo>
                  <a:cubicBezTo>
                    <a:pt x="24" y="5668"/>
                    <a:pt x="0" y="5727"/>
                    <a:pt x="0" y="5763"/>
                  </a:cubicBezTo>
                  <a:lnTo>
                    <a:pt x="3370" y="5763"/>
                  </a:lnTo>
                  <a:lnTo>
                    <a:pt x="3370" y="5680"/>
                  </a:lnTo>
                  <a:lnTo>
                    <a:pt x="3370" y="5549"/>
                  </a:lnTo>
                  <a:lnTo>
                    <a:pt x="3370" y="5334"/>
                  </a:lnTo>
                  <a:cubicBezTo>
                    <a:pt x="3251" y="5156"/>
                    <a:pt x="3072" y="4965"/>
                    <a:pt x="2953" y="4787"/>
                  </a:cubicBezTo>
                  <a:cubicBezTo>
                    <a:pt x="2941" y="4525"/>
                    <a:pt x="2965" y="4263"/>
                    <a:pt x="2965" y="4001"/>
                  </a:cubicBezTo>
                  <a:lnTo>
                    <a:pt x="2965" y="3596"/>
                  </a:lnTo>
                  <a:cubicBezTo>
                    <a:pt x="3120" y="3489"/>
                    <a:pt x="3310" y="3465"/>
                    <a:pt x="3453" y="3358"/>
                  </a:cubicBezTo>
                  <a:cubicBezTo>
                    <a:pt x="3477" y="2703"/>
                    <a:pt x="3501" y="2001"/>
                    <a:pt x="3513" y="1334"/>
                  </a:cubicBezTo>
                  <a:cubicBezTo>
                    <a:pt x="3334" y="1119"/>
                    <a:pt x="3132" y="941"/>
                    <a:pt x="2881" y="822"/>
                  </a:cubicBezTo>
                  <a:cubicBezTo>
                    <a:pt x="2786" y="786"/>
                    <a:pt x="2620" y="738"/>
                    <a:pt x="2477" y="703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rgbClr val="5E8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4"/>
            <p:cNvSpPr/>
            <p:nvPr/>
          </p:nvSpPr>
          <p:spPr>
            <a:xfrm>
              <a:off x="4044284" y="2857149"/>
              <a:ext cx="60246" cy="178069"/>
            </a:xfrm>
            <a:custGeom>
              <a:avLst/>
              <a:gdLst/>
              <a:ahLst/>
              <a:cxnLst/>
              <a:rect l="l" t="t" r="r" b="b"/>
              <a:pathLst>
                <a:path w="1942" h="5740" extrusionOk="0">
                  <a:moveTo>
                    <a:pt x="1941" y="1"/>
                  </a:moveTo>
                  <a:lnTo>
                    <a:pt x="1405" y="13"/>
                  </a:lnTo>
                  <a:lnTo>
                    <a:pt x="1334" y="632"/>
                  </a:lnTo>
                  <a:cubicBezTo>
                    <a:pt x="1191" y="656"/>
                    <a:pt x="1036" y="679"/>
                    <a:pt x="953" y="715"/>
                  </a:cubicBezTo>
                  <a:cubicBezTo>
                    <a:pt x="691" y="810"/>
                    <a:pt x="453" y="965"/>
                    <a:pt x="262" y="1156"/>
                  </a:cubicBezTo>
                  <a:cubicBezTo>
                    <a:pt x="238" y="1810"/>
                    <a:pt x="191" y="2513"/>
                    <a:pt x="143" y="3168"/>
                  </a:cubicBezTo>
                  <a:cubicBezTo>
                    <a:pt x="274" y="3287"/>
                    <a:pt x="477" y="3334"/>
                    <a:pt x="608" y="3454"/>
                  </a:cubicBezTo>
                  <a:cubicBezTo>
                    <a:pt x="560" y="3811"/>
                    <a:pt x="560" y="4204"/>
                    <a:pt x="536" y="4561"/>
                  </a:cubicBezTo>
                  <a:lnTo>
                    <a:pt x="536" y="4620"/>
                  </a:lnTo>
                  <a:cubicBezTo>
                    <a:pt x="393" y="4799"/>
                    <a:pt x="203" y="4966"/>
                    <a:pt x="60" y="5144"/>
                  </a:cubicBezTo>
                  <a:cubicBezTo>
                    <a:pt x="60" y="5263"/>
                    <a:pt x="36" y="5370"/>
                    <a:pt x="24" y="5478"/>
                  </a:cubicBezTo>
                  <a:cubicBezTo>
                    <a:pt x="24" y="5501"/>
                    <a:pt x="24" y="5537"/>
                    <a:pt x="12" y="5573"/>
                  </a:cubicBezTo>
                  <a:lnTo>
                    <a:pt x="12" y="5597"/>
                  </a:lnTo>
                  <a:cubicBezTo>
                    <a:pt x="12" y="5632"/>
                    <a:pt x="0" y="5692"/>
                    <a:pt x="0" y="5740"/>
                  </a:cubicBezTo>
                  <a:lnTo>
                    <a:pt x="655" y="5740"/>
                  </a:lnTo>
                  <a:lnTo>
                    <a:pt x="655" y="5716"/>
                  </a:lnTo>
                  <a:cubicBezTo>
                    <a:pt x="965" y="5454"/>
                    <a:pt x="1739" y="5299"/>
                    <a:pt x="1739" y="5299"/>
                  </a:cubicBezTo>
                  <a:lnTo>
                    <a:pt x="1691" y="4013"/>
                  </a:lnTo>
                  <a:lnTo>
                    <a:pt x="1679" y="3763"/>
                  </a:lnTo>
                  <a:cubicBezTo>
                    <a:pt x="1310" y="3501"/>
                    <a:pt x="1096" y="3096"/>
                    <a:pt x="1096" y="2644"/>
                  </a:cubicBezTo>
                  <a:cubicBezTo>
                    <a:pt x="1096" y="2203"/>
                    <a:pt x="1120" y="1679"/>
                    <a:pt x="1191" y="1441"/>
                  </a:cubicBezTo>
                  <a:cubicBezTo>
                    <a:pt x="1273" y="1181"/>
                    <a:pt x="1498" y="1126"/>
                    <a:pt x="1673" y="1126"/>
                  </a:cubicBezTo>
                  <a:cubicBezTo>
                    <a:pt x="1802" y="1126"/>
                    <a:pt x="1905" y="1156"/>
                    <a:pt x="1905" y="1156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5E8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4"/>
            <p:cNvSpPr/>
            <p:nvPr/>
          </p:nvSpPr>
          <p:spPr>
            <a:xfrm>
              <a:off x="4072360" y="3755809"/>
              <a:ext cx="144441" cy="313265"/>
            </a:xfrm>
            <a:custGeom>
              <a:avLst/>
              <a:gdLst/>
              <a:ahLst/>
              <a:cxnLst/>
              <a:rect l="l" t="t" r="r" b="b"/>
              <a:pathLst>
                <a:path w="4656" h="10098" extrusionOk="0">
                  <a:moveTo>
                    <a:pt x="357" y="1"/>
                  </a:moveTo>
                  <a:lnTo>
                    <a:pt x="357" y="417"/>
                  </a:lnTo>
                  <a:cubicBezTo>
                    <a:pt x="393" y="3215"/>
                    <a:pt x="238" y="6406"/>
                    <a:pt x="119" y="8323"/>
                  </a:cubicBezTo>
                  <a:cubicBezTo>
                    <a:pt x="60" y="9406"/>
                    <a:pt x="0" y="10097"/>
                    <a:pt x="0" y="10097"/>
                  </a:cubicBezTo>
                  <a:lnTo>
                    <a:pt x="3751" y="9728"/>
                  </a:lnTo>
                  <a:lnTo>
                    <a:pt x="4656" y="239"/>
                  </a:lnTo>
                  <a:lnTo>
                    <a:pt x="1596" y="84"/>
                  </a:lnTo>
                  <a:lnTo>
                    <a:pt x="1167" y="48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4"/>
            <p:cNvSpPr/>
            <p:nvPr/>
          </p:nvSpPr>
          <p:spPr>
            <a:xfrm>
              <a:off x="4076051" y="3755809"/>
              <a:ext cx="45820" cy="258573"/>
            </a:xfrm>
            <a:custGeom>
              <a:avLst/>
              <a:gdLst/>
              <a:ahLst/>
              <a:cxnLst/>
              <a:rect l="l" t="t" r="r" b="b"/>
              <a:pathLst>
                <a:path w="1477" h="8335" extrusionOk="0">
                  <a:moveTo>
                    <a:pt x="238" y="1"/>
                  </a:moveTo>
                  <a:lnTo>
                    <a:pt x="238" y="417"/>
                  </a:lnTo>
                  <a:cubicBezTo>
                    <a:pt x="274" y="3215"/>
                    <a:pt x="119" y="6418"/>
                    <a:pt x="0" y="8335"/>
                  </a:cubicBezTo>
                  <a:cubicBezTo>
                    <a:pt x="822" y="8252"/>
                    <a:pt x="1477" y="8180"/>
                    <a:pt x="1477" y="8180"/>
                  </a:cubicBezTo>
                  <a:lnTo>
                    <a:pt x="1477" y="84"/>
                  </a:lnTo>
                  <a:lnTo>
                    <a:pt x="1048" y="4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4"/>
            <p:cNvSpPr/>
            <p:nvPr/>
          </p:nvSpPr>
          <p:spPr>
            <a:xfrm>
              <a:off x="3584438" y="3286253"/>
              <a:ext cx="729866" cy="500982"/>
            </a:xfrm>
            <a:custGeom>
              <a:avLst/>
              <a:gdLst/>
              <a:ahLst/>
              <a:cxnLst/>
              <a:rect l="l" t="t" r="r" b="b"/>
              <a:pathLst>
                <a:path w="23527" h="16149" extrusionOk="0">
                  <a:moveTo>
                    <a:pt x="18906" y="1"/>
                  </a:moveTo>
                  <a:cubicBezTo>
                    <a:pt x="18597" y="1"/>
                    <a:pt x="18272" y="13"/>
                    <a:pt x="17931" y="39"/>
                  </a:cubicBezTo>
                  <a:cubicBezTo>
                    <a:pt x="15169" y="242"/>
                    <a:pt x="2369" y="4742"/>
                    <a:pt x="2369" y="4742"/>
                  </a:cubicBezTo>
                  <a:lnTo>
                    <a:pt x="0" y="15398"/>
                  </a:lnTo>
                  <a:cubicBezTo>
                    <a:pt x="0" y="15398"/>
                    <a:pt x="225" y="15400"/>
                    <a:pt x="592" y="15400"/>
                  </a:cubicBezTo>
                  <a:cubicBezTo>
                    <a:pt x="1999" y="15400"/>
                    <a:pt x="5500" y="15378"/>
                    <a:pt x="6453" y="15160"/>
                  </a:cubicBezTo>
                  <a:cubicBezTo>
                    <a:pt x="7668" y="14875"/>
                    <a:pt x="15192" y="8683"/>
                    <a:pt x="15192" y="8683"/>
                  </a:cubicBezTo>
                  <a:lnTo>
                    <a:pt x="15240" y="16149"/>
                  </a:lnTo>
                  <a:lnTo>
                    <a:pt x="21300" y="15934"/>
                  </a:lnTo>
                  <a:cubicBezTo>
                    <a:pt x="21300" y="15934"/>
                    <a:pt x="23527" y="2278"/>
                    <a:pt x="22967" y="1409"/>
                  </a:cubicBezTo>
                  <a:cubicBezTo>
                    <a:pt x="22476" y="636"/>
                    <a:pt x="21106" y="1"/>
                    <a:pt x="18906" y="1"/>
                  </a:cubicBezTo>
                  <a:close/>
                </a:path>
              </a:pathLst>
            </a:custGeom>
            <a:solidFill>
              <a:srgbClr val="3BA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4"/>
            <p:cNvSpPr/>
            <p:nvPr/>
          </p:nvSpPr>
          <p:spPr>
            <a:xfrm>
              <a:off x="4044656" y="3743990"/>
              <a:ext cx="392652" cy="359054"/>
            </a:xfrm>
            <a:custGeom>
              <a:avLst/>
              <a:gdLst/>
              <a:ahLst/>
              <a:cxnLst/>
              <a:rect l="l" t="t" r="r" b="b"/>
              <a:pathLst>
                <a:path w="12657" h="11574" extrusionOk="0">
                  <a:moveTo>
                    <a:pt x="0" y="1"/>
                  </a:moveTo>
                  <a:lnTo>
                    <a:pt x="631" y="10049"/>
                  </a:lnTo>
                  <a:cubicBezTo>
                    <a:pt x="536" y="10728"/>
                    <a:pt x="477" y="11311"/>
                    <a:pt x="453" y="11538"/>
                  </a:cubicBezTo>
                  <a:lnTo>
                    <a:pt x="12657" y="11573"/>
                  </a:lnTo>
                  <a:cubicBezTo>
                    <a:pt x="12657" y="11359"/>
                    <a:pt x="12561" y="11097"/>
                    <a:pt x="12299" y="10978"/>
                  </a:cubicBezTo>
                  <a:cubicBezTo>
                    <a:pt x="11526" y="10609"/>
                    <a:pt x="8644" y="9430"/>
                    <a:pt x="7870" y="8775"/>
                  </a:cubicBezTo>
                  <a:cubicBezTo>
                    <a:pt x="7275" y="8275"/>
                    <a:pt x="5715" y="6775"/>
                    <a:pt x="5715" y="6775"/>
                  </a:cubicBezTo>
                  <a:lnTo>
                    <a:pt x="6942" y="1"/>
                  </a:lnTo>
                  <a:close/>
                </a:path>
              </a:pathLst>
            </a:custGeom>
            <a:solidFill>
              <a:srgbClr val="3A4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4"/>
            <p:cNvSpPr/>
            <p:nvPr/>
          </p:nvSpPr>
          <p:spPr>
            <a:xfrm>
              <a:off x="4059051" y="4101152"/>
              <a:ext cx="379002" cy="35117"/>
            </a:xfrm>
            <a:custGeom>
              <a:avLst/>
              <a:gdLst/>
              <a:ahLst/>
              <a:cxnLst/>
              <a:rect l="l" t="t" r="r" b="b"/>
              <a:pathLst>
                <a:path w="12217" h="1132" extrusionOk="0">
                  <a:moveTo>
                    <a:pt x="1" y="1"/>
                  </a:moveTo>
                  <a:lnTo>
                    <a:pt x="1" y="1132"/>
                  </a:lnTo>
                  <a:lnTo>
                    <a:pt x="12216" y="1132"/>
                  </a:lnTo>
                  <a:lnTo>
                    <a:pt x="12216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4"/>
            <p:cNvSpPr/>
            <p:nvPr/>
          </p:nvSpPr>
          <p:spPr>
            <a:xfrm>
              <a:off x="3319971" y="3421169"/>
              <a:ext cx="510475" cy="773236"/>
            </a:xfrm>
            <a:custGeom>
              <a:avLst/>
              <a:gdLst/>
              <a:ahLst/>
              <a:cxnLst/>
              <a:rect l="l" t="t" r="r" b="b"/>
              <a:pathLst>
                <a:path w="16455" h="24925" extrusionOk="0">
                  <a:moveTo>
                    <a:pt x="3929" y="1"/>
                  </a:moveTo>
                  <a:cubicBezTo>
                    <a:pt x="3929" y="1"/>
                    <a:pt x="3060" y="5180"/>
                    <a:pt x="3132" y="6418"/>
                  </a:cubicBezTo>
                  <a:cubicBezTo>
                    <a:pt x="3215" y="7644"/>
                    <a:pt x="8120" y="16074"/>
                    <a:pt x="8120" y="16074"/>
                  </a:cubicBezTo>
                  <a:lnTo>
                    <a:pt x="738" y="14907"/>
                  </a:lnTo>
                  <a:lnTo>
                    <a:pt x="607" y="16002"/>
                  </a:lnTo>
                  <a:lnTo>
                    <a:pt x="429" y="17491"/>
                  </a:lnTo>
                  <a:lnTo>
                    <a:pt x="381" y="17812"/>
                  </a:lnTo>
                  <a:lnTo>
                    <a:pt x="0" y="20944"/>
                  </a:lnTo>
                  <a:cubicBezTo>
                    <a:pt x="0" y="20944"/>
                    <a:pt x="11954" y="24924"/>
                    <a:pt x="13870" y="24924"/>
                  </a:cubicBezTo>
                  <a:cubicBezTo>
                    <a:pt x="13961" y="24924"/>
                    <a:pt x="14030" y="24915"/>
                    <a:pt x="14073" y="24896"/>
                  </a:cubicBezTo>
                  <a:cubicBezTo>
                    <a:pt x="15026" y="24504"/>
                    <a:pt x="15990" y="22920"/>
                    <a:pt x="16228" y="20158"/>
                  </a:cubicBezTo>
                  <a:cubicBezTo>
                    <a:pt x="16455" y="17384"/>
                    <a:pt x="14073" y="4037"/>
                    <a:pt x="14085" y="4037"/>
                  </a:cubicBezTo>
                  <a:lnTo>
                    <a:pt x="8692" y="1894"/>
                  </a:lnTo>
                  <a:lnTo>
                    <a:pt x="8370" y="1775"/>
                  </a:lnTo>
                  <a:lnTo>
                    <a:pt x="5953" y="798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63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4"/>
            <p:cNvSpPr/>
            <p:nvPr/>
          </p:nvSpPr>
          <p:spPr>
            <a:xfrm>
              <a:off x="2993459" y="3843727"/>
              <a:ext cx="388216" cy="374566"/>
            </a:xfrm>
            <a:custGeom>
              <a:avLst/>
              <a:gdLst/>
              <a:ahLst/>
              <a:cxnLst/>
              <a:rect l="l" t="t" r="r" b="b"/>
              <a:pathLst>
                <a:path w="12514" h="12074" extrusionOk="0">
                  <a:moveTo>
                    <a:pt x="1857" y="0"/>
                  </a:moveTo>
                  <a:lnTo>
                    <a:pt x="0" y="12073"/>
                  </a:lnTo>
                  <a:cubicBezTo>
                    <a:pt x="214" y="12073"/>
                    <a:pt x="476" y="12026"/>
                    <a:pt x="631" y="11775"/>
                  </a:cubicBezTo>
                  <a:cubicBezTo>
                    <a:pt x="1131" y="11061"/>
                    <a:pt x="2715" y="8394"/>
                    <a:pt x="3465" y="7727"/>
                  </a:cubicBezTo>
                  <a:lnTo>
                    <a:pt x="5775" y="5822"/>
                  </a:lnTo>
                  <a:lnTo>
                    <a:pt x="11632" y="7858"/>
                  </a:lnTo>
                  <a:lnTo>
                    <a:pt x="12514" y="1298"/>
                  </a:lnTo>
                  <a:lnTo>
                    <a:pt x="3298" y="381"/>
                  </a:lnTo>
                  <a:cubicBezTo>
                    <a:pt x="2631" y="191"/>
                    <a:pt x="2084" y="60"/>
                    <a:pt x="1857" y="0"/>
                  </a:cubicBezTo>
                  <a:close/>
                </a:path>
              </a:pathLst>
            </a:custGeom>
            <a:solidFill>
              <a:srgbClr val="3A4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4"/>
            <p:cNvSpPr/>
            <p:nvPr/>
          </p:nvSpPr>
          <p:spPr>
            <a:xfrm>
              <a:off x="2960575" y="3838174"/>
              <a:ext cx="90524" cy="380119"/>
            </a:xfrm>
            <a:custGeom>
              <a:avLst/>
              <a:gdLst/>
              <a:ahLst/>
              <a:cxnLst/>
              <a:rect l="l" t="t" r="r" b="b"/>
              <a:pathLst>
                <a:path w="2918" h="12253" extrusionOk="0">
                  <a:moveTo>
                    <a:pt x="1798" y="1"/>
                  </a:moveTo>
                  <a:lnTo>
                    <a:pt x="0" y="12085"/>
                  </a:lnTo>
                  <a:lnTo>
                    <a:pt x="1060" y="12252"/>
                  </a:lnTo>
                  <a:lnTo>
                    <a:pt x="2917" y="179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4"/>
            <p:cNvSpPr/>
            <p:nvPr/>
          </p:nvSpPr>
          <p:spPr>
            <a:xfrm>
              <a:off x="3379069" y="2785860"/>
              <a:ext cx="557009" cy="918266"/>
            </a:xfrm>
            <a:custGeom>
              <a:avLst/>
              <a:gdLst/>
              <a:ahLst/>
              <a:cxnLst/>
              <a:rect l="l" t="t" r="r" b="b"/>
              <a:pathLst>
                <a:path w="17955" h="29600" extrusionOk="0">
                  <a:moveTo>
                    <a:pt x="10240" y="1"/>
                  </a:moveTo>
                  <a:lnTo>
                    <a:pt x="8811" y="548"/>
                  </a:lnTo>
                  <a:lnTo>
                    <a:pt x="6632" y="1739"/>
                  </a:lnTo>
                  <a:lnTo>
                    <a:pt x="6620" y="1763"/>
                  </a:lnTo>
                  <a:cubicBezTo>
                    <a:pt x="6430" y="1918"/>
                    <a:pt x="4906" y="3287"/>
                    <a:pt x="4656" y="4454"/>
                  </a:cubicBezTo>
                  <a:cubicBezTo>
                    <a:pt x="4560" y="4882"/>
                    <a:pt x="4084" y="6668"/>
                    <a:pt x="3477" y="8907"/>
                  </a:cubicBezTo>
                  <a:cubicBezTo>
                    <a:pt x="2227" y="13526"/>
                    <a:pt x="441" y="20039"/>
                    <a:pt x="441" y="20039"/>
                  </a:cubicBezTo>
                  <a:cubicBezTo>
                    <a:pt x="0" y="20872"/>
                    <a:pt x="357" y="24623"/>
                    <a:pt x="655" y="27159"/>
                  </a:cubicBezTo>
                  <a:cubicBezTo>
                    <a:pt x="810" y="28564"/>
                    <a:pt x="977" y="29600"/>
                    <a:pt x="977" y="29600"/>
                  </a:cubicBezTo>
                  <a:cubicBezTo>
                    <a:pt x="977" y="29600"/>
                    <a:pt x="13061" y="27076"/>
                    <a:pt x="13371" y="26135"/>
                  </a:cubicBezTo>
                  <a:cubicBezTo>
                    <a:pt x="13692" y="25194"/>
                    <a:pt x="12621" y="21623"/>
                    <a:pt x="12740" y="21075"/>
                  </a:cubicBezTo>
                  <a:cubicBezTo>
                    <a:pt x="12859" y="20527"/>
                    <a:pt x="14431" y="18991"/>
                    <a:pt x="14431" y="18991"/>
                  </a:cubicBezTo>
                  <a:cubicBezTo>
                    <a:pt x="14431" y="18848"/>
                    <a:pt x="14407" y="18194"/>
                    <a:pt x="14371" y="17360"/>
                  </a:cubicBezTo>
                  <a:cubicBezTo>
                    <a:pt x="14347" y="16515"/>
                    <a:pt x="14323" y="15515"/>
                    <a:pt x="14359" y="14622"/>
                  </a:cubicBezTo>
                  <a:cubicBezTo>
                    <a:pt x="14859" y="14050"/>
                    <a:pt x="17038" y="12086"/>
                    <a:pt x="17538" y="9812"/>
                  </a:cubicBezTo>
                  <a:cubicBezTo>
                    <a:pt x="17955" y="7954"/>
                    <a:pt x="15776" y="1858"/>
                    <a:pt x="15776" y="1858"/>
                  </a:cubicBezTo>
                  <a:lnTo>
                    <a:pt x="14907" y="1441"/>
                  </a:lnTo>
                  <a:lnTo>
                    <a:pt x="14228" y="1120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4"/>
            <p:cNvSpPr/>
            <p:nvPr/>
          </p:nvSpPr>
          <p:spPr>
            <a:xfrm>
              <a:off x="3864043" y="2896672"/>
              <a:ext cx="62821" cy="291829"/>
            </a:xfrm>
            <a:custGeom>
              <a:avLst/>
              <a:gdLst/>
              <a:ahLst/>
              <a:cxnLst/>
              <a:rect l="l" t="t" r="r" b="b"/>
              <a:pathLst>
                <a:path w="2025" h="9407" extrusionOk="0">
                  <a:moveTo>
                    <a:pt x="143" y="1"/>
                  </a:moveTo>
                  <a:cubicBezTo>
                    <a:pt x="143" y="2"/>
                    <a:pt x="1488" y="6621"/>
                    <a:pt x="1357" y="7180"/>
                  </a:cubicBezTo>
                  <a:cubicBezTo>
                    <a:pt x="1226" y="7728"/>
                    <a:pt x="0" y="9407"/>
                    <a:pt x="0" y="9407"/>
                  </a:cubicBezTo>
                  <a:cubicBezTo>
                    <a:pt x="0" y="9407"/>
                    <a:pt x="2024" y="7811"/>
                    <a:pt x="2012" y="6990"/>
                  </a:cubicBezTo>
                  <a:cubicBezTo>
                    <a:pt x="2000" y="6180"/>
                    <a:pt x="143" y="2"/>
                    <a:pt x="143" y="1"/>
                  </a:cubicBezTo>
                  <a:close/>
                </a:path>
              </a:pathLst>
            </a:custGeom>
            <a:solidFill>
              <a:srgbClr val="AA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4"/>
            <p:cNvSpPr/>
            <p:nvPr/>
          </p:nvSpPr>
          <p:spPr>
            <a:xfrm>
              <a:off x="3399388" y="3324410"/>
              <a:ext cx="427366" cy="379715"/>
            </a:xfrm>
            <a:custGeom>
              <a:avLst/>
              <a:gdLst/>
              <a:ahLst/>
              <a:cxnLst/>
              <a:rect l="l" t="t" r="r" b="b"/>
              <a:pathLst>
                <a:path w="13776" h="12240" extrusionOk="0">
                  <a:moveTo>
                    <a:pt x="13716" y="0"/>
                  </a:moveTo>
                  <a:cubicBezTo>
                    <a:pt x="12775" y="703"/>
                    <a:pt x="10620" y="2417"/>
                    <a:pt x="10609" y="3108"/>
                  </a:cubicBezTo>
                  <a:cubicBezTo>
                    <a:pt x="10597" y="3989"/>
                    <a:pt x="10478" y="7561"/>
                    <a:pt x="9561" y="8168"/>
                  </a:cubicBezTo>
                  <a:cubicBezTo>
                    <a:pt x="8930" y="8632"/>
                    <a:pt x="3119" y="9418"/>
                    <a:pt x="0" y="9799"/>
                  </a:cubicBezTo>
                  <a:cubicBezTo>
                    <a:pt x="155" y="11204"/>
                    <a:pt x="322" y="12240"/>
                    <a:pt x="322" y="12240"/>
                  </a:cubicBezTo>
                  <a:cubicBezTo>
                    <a:pt x="322" y="12240"/>
                    <a:pt x="12406" y="9716"/>
                    <a:pt x="12716" y="8775"/>
                  </a:cubicBezTo>
                  <a:cubicBezTo>
                    <a:pt x="13037" y="7834"/>
                    <a:pt x="11966" y="4263"/>
                    <a:pt x="12085" y="3715"/>
                  </a:cubicBezTo>
                  <a:cubicBezTo>
                    <a:pt x="12204" y="3167"/>
                    <a:pt x="13776" y="1631"/>
                    <a:pt x="13776" y="1631"/>
                  </a:cubicBezTo>
                  <a:cubicBezTo>
                    <a:pt x="13776" y="1488"/>
                    <a:pt x="13752" y="834"/>
                    <a:pt x="13716" y="0"/>
                  </a:cubicBezTo>
                  <a:close/>
                </a:path>
              </a:pathLst>
            </a:custGeom>
            <a:solidFill>
              <a:srgbClr val="AA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4"/>
            <p:cNvSpPr/>
            <p:nvPr/>
          </p:nvSpPr>
          <p:spPr>
            <a:xfrm>
              <a:off x="3719975" y="2689473"/>
              <a:ext cx="107152" cy="84878"/>
            </a:xfrm>
            <a:custGeom>
              <a:avLst/>
              <a:gdLst/>
              <a:ahLst/>
              <a:cxnLst/>
              <a:rect l="l" t="t" r="r" b="b"/>
              <a:pathLst>
                <a:path w="3454" h="2736" extrusionOk="0">
                  <a:moveTo>
                    <a:pt x="465" y="0"/>
                  </a:moveTo>
                  <a:cubicBezTo>
                    <a:pt x="465" y="0"/>
                    <a:pt x="286" y="965"/>
                    <a:pt x="1" y="1822"/>
                  </a:cubicBezTo>
                  <a:cubicBezTo>
                    <a:pt x="167" y="2108"/>
                    <a:pt x="465" y="2334"/>
                    <a:pt x="715" y="2453"/>
                  </a:cubicBezTo>
                  <a:cubicBezTo>
                    <a:pt x="1156" y="2644"/>
                    <a:pt x="1637" y="2735"/>
                    <a:pt x="2123" y="2735"/>
                  </a:cubicBezTo>
                  <a:cubicBezTo>
                    <a:pt x="2425" y="2735"/>
                    <a:pt x="2728" y="2700"/>
                    <a:pt x="3025" y="2632"/>
                  </a:cubicBezTo>
                  <a:cubicBezTo>
                    <a:pt x="3192" y="1739"/>
                    <a:pt x="3453" y="667"/>
                    <a:pt x="3453" y="667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4"/>
            <p:cNvSpPr/>
            <p:nvPr/>
          </p:nvSpPr>
          <p:spPr>
            <a:xfrm>
              <a:off x="3696708" y="2745623"/>
              <a:ext cx="123780" cy="109354"/>
            </a:xfrm>
            <a:custGeom>
              <a:avLst/>
              <a:gdLst/>
              <a:ahLst/>
              <a:cxnLst/>
              <a:rect l="l" t="t" r="r" b="b"/>
              <a:pathLst>
                <a:path w="3990" h="3525" extrusionOk="0">
                  <a:moveTo>
                    <a:pt x="739" y="0"/>
                  </a:moveTo>
                  <a:cubicBezTo>
                    <a:pt x="548" y="607"/>
                    <a:pt x="298" y="1167"/>
                    <a:pt x="12" y="1298"/>
                  </a:cubicBezTo>
                  <a:cubicBezTo>
                    <a:pt x="12" y="1310"/>
                    <a:pt x="1" y="1310"/>
                    <a:pt x="1" y="1310"/>
                  </a:cubicBezTo>
                  <a:cubicBezTo>
                    <a:pt x="1" y="1771"/>
                    <a:pt x="1305" y="3525"/>
                    <a:pt x="2886" y="3525"/>
                  </a:cubicBezTo>
                  <a:cubicBezTo>
                    <a:pt x="2896" y="3525"/>
                    <a:pt x="2907" y="3524"/>
                    <a:pt x="2918" y="3524"/>
                  </a:cubicBezTo>
                  <a:cubicBezTo>
                    <a:pt x="3644" y="3524"/>
                    <a:pt x="3894" y="2977"/>
                    <a:pt x="3989" y="2417"/>
                  </a:cubicBezTo>
                  <a:cubicBezTo>
                    <a:pt x="3775" y="2191"/>
                    <a:pt x="3656" y="2012"/>
                    <a:pt x="3644" y="1905"/>
                  </a:cubicBezTo>
                  <a:cubicBezTo>
                    <a:pt x="3632" y="1715"/>
                    <a:pt x="3692" y="1286"/>
                    <a:pt x="3775" y="810"/>
                  </a:cubicBezTo>
                  <a:lnTo>
                    <a:pt x="3775" y="810"/>
                  </a:lnTo>
                  <a:cubicBezTo>
                    <a:pt x="3478" y="878"/>
                    <a:pt x="3175" y="913"/>
                    <a:pt x="2873" y="913"/>
                  </a:cubicBezTo>
                  <a:cubicBezTo>
                    <a:pt x="2387" y="913"/>
                    <a:pt x="1906" y="822"/>
                    <a:pt x="1465" y="631"/>
                  </a:cubicBezTo>
                  <a:cubicBezTo>
                    <a:pt x="1215" y="512"/>
                    <a:pt x="905" y="298"/>
                    <a:pt x="739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4"/>
            <p:cNvSpPr/>
            <p:nvPr/>
          </p:nvSpPr>
          <p:spPr>
            <a:xfrm>
              <a:off x="3900960" y="2604719"/>
              <a:ext cx="77618" cy="79976"/>
            </a:xfrm>
            <a:custGeom>
              <a:avLst/>
              <a:gdLst/>
              <a:ahLst/>
              <a:cxnLst/>
              <a:rect l="l" t="t" r="r" b="b"/>
              <a:pathLst>
                <a:path w="2502" h="2578" extrusionOk="0">
                  <a:moveTo>
                    <a:pt x="741" y="1"/>
                  </a:moveTo>
                  <a:cubicBezTo>
                    <a:pt x="712" y="1"/>
                    <a:pt x="684" y="2"/>
                    <a:pt x="656" y="6"/>
                  </a:cubicBezTo>
                  <a:cubicBezTo>
                    <a:pt x="239" y="77"/>
                    <a:pt x="1" y="494"/>
                    <a:pt x="477" y="768"/>
                  </a:cubicBezTo>
                  <a:cubicBezTo>
                    <a:pt x="620" y="851"/>
                    <a:pt x="763" y="887"/>
                    <a:pt x="918" y="946"/>
                  </a:cubicBezTo>
                  <a:cubicBezTo>
                    <a:pt x="1608" y="1208"/>
                    <a:pt x="2144" y="1851"/>
                    <a:pt x="2287" y="2577"/>
                  </a:cubicBezTo>
                  <a:cubicBezTo>
                    <a:pt x="2501" y="2006"/>
                    <a:pt x="2418" y="1304"/>
                    <a:pt x="2049" y="792"/>
                  </a:cubicBezTo>
                  <a:cubicBezTo>
                    <a:pt x="1790" y="454"/>
                    <a:pt x="1224" y="1"/>
                    <a:pt x="74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4"/>
            <p:cNvSpPr/>
            <p:nvPr/>
          </p:nvSpPr>
          <p:spPr>
            <a:xfrm>
              <a:off x="3665313" y="2411480"/>
              <a:ext cx="275201" cy="360512"/>
            </a:xfrm>
            <a:custGeom>
              <a:avLst/>
              <a:gdLst/>
              <a:ahLst/>
              <a:cxnLst/>
              <a:rect l="l" t="t" r="r" b="b"/>
              <a:pathLst>
                <a:path w="8871" h="11621" extrusionOk="0">
                  <a:moveTo>
                    <a:pt x="4641" y="0"/>
                  </a:moveTo>
                  <a:cubicBezTo>
                    <a:pt x="3567" y="0"/>
                    <a:pt x="2489" y="372"/>
                    <a:pt x="1620" y="1103"/>
                  </a:cubicBezTo>
                  <a:cubicBezTo>
                    <a:pt x="1036" y="1591"/>
                    <a:pt x="536" y="2103"/>
                    <a:pt x="382" y="2472"/>
                  </a:cubicBezTo>
                  <a:cubicBezTo>
                    <a:pt x="1" y="3413"/>
                    <a:pt x="441" y="6937"/>
                    <a:pt x="870" y="8378"/>
                  </a:cubicBezTo>
                  <a:cubicBezTo>
                    <a:pt x="929" y="8568"/>
                    <a:pt x="989" y="8735"/>
                    <a:pt x="1036" y="8842"/>
                  </a:cubicBezTo>
                  <a:cubicBezTo>
                    <a:pt x="1501" y="9747"/>
                    <a:pt x="3846" y="11152"/>
                    <a:pt x="4370" y="11390"/>
                  </a:cubicBezTo>
                  <a:cubicBezTo>
                    <a:pt x="4573" y="11485"/>
                    <a:pt x="4924" y="11620"/>
                    <a:pt x="5353" y="11620"/>
                  </a:cubicBezTo>
                  <a:cubicBezTo>
                    <a:pt x="6005" y="11620"/>
                    <a:pt x="6835" y="11306"/>
                    <a:pt x="7597" y="10057"/>
                  </a:cubicBezTo>
                  <a:cubicBezTo>
                    <a:pt x="8871" y="7997"/>
                    <a:pt x="8656" y="3270"/>
                    <a:pt x="8216" y="1937"/>
                  </a:cubicBezTo>
                  <a:cubicBezTo>
                    <a:pt x="8192" y="1889"/>
                    <a:pt x="8180" y="1841"/>
                    <a:pt x="8156" y="1782"/>
                  </a:cubicBezTo>
                  <a:cubicBezTo>
                    <a:pt x="8037" y="1544"/>
                    <a:pt x="7823" y="1306"/>
                    <a:pt x="7561" y="1067"/>
                  </a:cubicBezTo>
                  <a:cubicBezTo>
                    <a:pt x="6722" y="352"/>
                    <a:pt x="5683" y="0"/>
                    <a:pt x="4641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4"/>
            <p:cNvSpPr/>
            <p:nvPr/>
          </p:nvSpPr>
          <p:spPr>
            <a:xfrm>
              <a:off x="3849990" y="2574596"/>
              <a:ext cx="22926" cy="83140"/>
            </a:xfrm>
            <a:custGeom>
              <a:avLst/>
              <a:gdLst/>
              <a:ahLst/>
              <a:cxnLst/>
              <a:rect l="l" t="t" r="r" b="b"/>
              <a:pathLst>
                <a:path w="739" h="2680" extrusionOk="0">
                  <a:moveTo>
                    <a:pt x="477" y="0"/>
                  </a:moveTo>
                  <a:cubicBezTo>
                    <a:pt x="429" y="24"/>
                    <a:pt x="382" y="36"/>
                    <a:pt x="358" y="84"/>
                  </a:cubicBezTo>
                  <a:cubicBezTo>
                    <a:pt x="310" y="120"/>
                    <a:pt x="275" y="155"/>
                    <a:pt x="251" y="203"/>
                  </a:cubicBezTo>
                  <a:cubicBezTo>
                    <a:pt x="191" y="274"/>
                    <a:pt x="144" y="381"/>
                    <a:pt x="96" y="477"/>
                  </a:cubicBezTo>
                  <a:cubicBezTo>
                    <a:pt x="24" y="655"/>
                    <a:pt x="1" y="858"/>
                    <a:pt x="13" y="1048"/>
                  </a:cubicBezTo>
                  <a:cubicBezTo>
                    <a:pt x="60" y="1501"/>
                    <a:pt x="96" y="1870"/>
                    <a:pt x="501" y="2084"/>
                  </a:cubicBezTo>
                  <a:cubicBezTo>
                    <a:pt x="441" y="2167"/>
                    <a:pt x="370" y="2263"/>
                    <a:pt x="298" y="2346"/>
                  </a:cubicBezTo>
                  <a:cubicBezTo>
                    <a:pt x="239" y="2417"/>
                    <a:pt x="155" y="2477"/>
                    <a:pt x="96" y="2560"/>
                  </a:cubicBezTo>
                  <a:lnTo>
                    <a:pt x="60" y="2596"/>
                  </a:lnTo>
                  <a:lnTo>
                    <a:pt x="36" y="2620"/>
                  </a:lnTo>
                  <a:lnTo>
                    <a:pt x="1" y="2656"/>
                  </a:lnTo>
                  <a:cubicBezTo>
                    <a:pt x="24" y="2679"/>
                    <a:pt x="60" y="2679"/>
                    <a:pt x="84" y="2679"/>
                  </a:cubicBezTo>
                  <a:cubicBezTo>
                    <a:pt x="179" y="2656"/>
                    <a:pt x="263" y="2596"/>
                    <a:pt x="322" y="2536"/>
                  </a:cubicBezTo>
                  <a:cubicBezTo>
                    <a:pt x="382" y="2477"/>
                    <a:pt x="441" y="2417"/>
                    <a:pt x="501" y="2346"/>
                  </a:cubicBezTo>
                  <a:cubicBezTo>
                    <a:pt x="536" y="2322"/>
                    <a:pt x="739" y="1989"/>
                    <a:pt x="739" y="1989"/>
                  </a:cubicBezTo>
                  <a:cubicBezTo>
                    <a:pt x="560" y="1917"/>
                    <a:pt x="394" y="1751"/>
                    <a:pt x="310" y="1572"/>
                  </a:cubicBezTo>
                  <a:cubicBezTo>
                    <a:pt x="215" y="1429"/>
                    <a:pt x="179" y="1263"/>
                    <a:pt x="155" y="1084"/>
                  </a:cubicBezTo>
                  <a:cubicBezTo>
                    <a:pt x="144" y="917"/>
                    <a:pt x="155" y="739"/>
                    <a:pt x="203" y="560"/>
                  </a:cubicBezTo>
                  <a:cubicBezTo>
                    <a:pt x="239" y="477"/>
                    <a:pt x="263" y="381"/>
                    <a:pt x="298" y="310"/>
                  </a:cubicBezTo>
                  <a:lnTo>
                    <a:pt x="429" y="8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4"/>
            <p:cNvSpPr/>
            <p:nvPr/>
          </p:nvSpPr>
          <p:spPr>
            <a:xfrm>
              <a:off x="3772806" y="2672845"/>
              <a:ext cx="100482" cy="22584"/>
            </a:xfrm>
            <a:custGeom>
              <a:avLst/>
              <a:gdLst/>
              <a:ahLst/>
              <a:cxnLst/>
              <a:rect l="l" t="t" r="r" b="b"/>
              <a:pathLst>
                <a:path w="3239" h="728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441"/>
                    <a:pt x="1000" y="715"/>
                    <a:pt x="1572" y="727"/>
                  </a:cubicBezTo>
                  <a:cubicBezTo>
                    <a:pt x="1586" y="727"/>
                    <a:pt x="1600" y="727"/>
                    <a:pt x="1614" y="727"/>
                  </a:cubicBezTo>
                  <a:cubicBezTo>
                    <a:pt x="2184" y="727"/>
                    <a:pt x="2774" y="490"/>
                    <a:pt x="3239" y="72"/>
                  </a:cubicBezTo>
                  <a:lnTo>
                    <a:pt x="3239" y="72"/>
                  </a:lnTo>
                  <a:cubicBezTo>
                    <a:pt x="2759" y="337"/>
                    <a:pt x="2244" y="458"/>
                    <a:pt x="1729" y="458"/>
                  </a:cubicBezTo>
                  <a:cubicBezTo>
                    <a:pt x="1133" y="458"/>
                    <a:pt x="537" y="295"/>
                    <a:pt x="0" y="0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4"/>
            <p:cNvSpPr/>
            <p:nvPr/>
          </p:nvSpPr>
          <p:spPr>
            <a:xfrm>
              <a:off x="3800137" y="2699803"/>
              <a:ext cx="41012" cy="10020"/>
            </a:xfrm>
            <a:custGeom>
              <a:avLst/>
              <a:gdLst/>
              <a:ahLst/>
              <a:cxnLst/>
              <a:rect l="l" t="t" r="r" b="b"/>
              <a:pathLst>
                <a:path w="1322" h="323" extrusionOk="0">
                  <a:moveTo>
                    <a:pt x="0" y="1"/>
                  </a:moveTo>
                  <a:cubicBezTo>
                    <a:pt x="179" y="203"/>
                    <a:pt x="393" y="322"/>
                    <a:pt x="631" y="322"/>
                  </a:cubicBezTo>
                  <a:cubicBezTo>
                    <a:pt x="642" y="323"/>
                    <a:pt x="653" y="323"/>
                    <a:pt x="664" y="323"/>
                  </a:cubicBezTo>
                  <a:cubicBezTo>
                    <a:pt x="893" y="323"/>
                    <a:pt x="1140" y="206"/>
                    <a:pt x="1322" y="24"/>
                  </a:cubicBezTo>
                  <a:lnTo>
                    <a:pt x="1322" y="24"/>
                  </a:lnTo>
                  <a:cubicBezTo>
                    <a:pt x="1121" y="142"/>
                    <a:pt x="904" y="196"/>
                    <a:pt x="689" y="196"/>
                  </a:cubicBezTo>
                  <a:cubicBezTo>
                    <a:pt x="447" y="196"/>
                    <a:pt x="209" y="127"/>
                    <a:pt x="0" y="1"/>
                  </a:cubicBezTo>
                  <a:close/>
                </a:path>
              </a:pathLst>
            </a:custGeom>
            <a:solidFill>
              <a:srgbClr val="FC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4"/>
            <p:cNvSpPr/>
            <p:nvPr/>
          </p:nvSpPr>
          <p:spPr>
            <a:xfrm>
              <a:off x="3637610" y="2591380"/>
              <a:ext cx="62821" cy="94619"/>
            </a:xfrm>
            <a:custGeom>
              <a:avLst/>
              <a:gdLst/>
              <a:ahLst/>
              <a:cxnLst/>
              <a:rect l="l" t="t" r="r" b="b"/>
              <a:pathLst>
                <a:path w="2025" h="3050" extrusionOk="0">
                  <a:moveTo>
                    <a:pt x="1112" y="0"/>
                  </a:moveTo>
                  <a:cubicBezTo>
                    <a:pt x="1009" y="0"/>
                    <a:pt x="904" y="37"/>
                    <a:pt x="798" y="126"/>
                  </a:cubicBezTo>
                  <a:cubicBezTo>
                    <a:pt x="251" y="602"/>
                    <a:pt x="1" y="1460"/>
                    <a:pt x="370" y="2031"/>
                  </a:cubicBezTo>
                  <a:cubicBezTo>
                    <a:pt x="684" y="2503"/>
                    <a:pt x="1158" y="3049"/>
                    <a:pt x="1811" y="3049"/>
                  </a:cubicBezTo>
                  <a:cubicBezTo>
                    <a:pt x="1850" y="3049"/>
                    <a:pt x="1889" y="3047"/>
                    <a:pt x="1929" y="3043"/>
                  </a:cubicBezTo>
                  <a:lnTo>
                    <a:pt x="2025" y="722"/>
                  </a:lnTo>
                  <a:cubicBezTo>
                    <a:pt x="1928" y="645"/>
                    <a:pt x="1545" y="0"/>
                    <a:pt x="1112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4"/>
            <p:cNvSpPr/>
            <p:nvPr/>
          </p:nvSpPr>
          <p:spPr>
            <a:xfrm>
              <a:off x="3658302" y="2609000"/>
              <a:ext cx="30588" cy="60928"/>
            </a:xfrm>
            <a:custGeom>
              <a:avLst/>
              <a:gdLst/>
              <a:ahLst/>
              <a:cxnLst/>
              <a:rect l="l" t="t" r="r" b="b"/>
              <a:pathLst>
                <a:path w="986" h="1964" extrusionOk="0">
                  <a:moveTo>
                    <a:pt x="305" y="1"/>
                  </a:moveTo>
                  <a:cubicBezTo>
                    <a:pt x="205" y="1"/>
                    <a:pt x="113" y="68"/>
                    <a:pt x="48" y="237"/>
                  </a:cubicBezTo>
                  <a:cubicBezTo>
                    <a:pt x="0" y="356"/>
                    <a:pt x="0" y="475"/>
                    <a:pt x="24" y="594"/>
                  </a:cubicBezTo>
                  <a:cubicBezTo>
                    <a:pt x="119" y="1118"/>
                    <a:pt x="536" y="1547"/>
                    <a:pt x="941" y="1963"/>
                  </a:cubicBezTo>
                  <a:cubicBezTo>
                    <a:pt x="834" y="1713"/>
                    <a:pt x="822" y="1427"/>
                    <a:pt x="881" y="1166"/>
                  </a:cubicBezTo>
                  <a:cubicBezTo>
                    <a:pt x="893" y="1070"/>
                    <a:pt x="941" y="987"/>
                    <a:pt x="941" y="892"/>
                  </a:cubicBezTo>
                  <a:cubicBezTo>
                    <a:pt x="986" y="614"/>
                    <a:pt x="607" y="1"/>
                    <a:pt x="305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4"/>
            <p:cNvSpPr/>
            <p:nvPr/>
          </p:nvSpPr>
          <p:spPr>
            <a:xfrm>
              <a:off x="3872885" y="2525085"/>
              <a:ext cx="50287" cy="16752"/>
            </a:xfrm>
            <a:custGeom>
              <a:avLst/>
              <a:gdLst/>
              <a:ahLst/>
              <a:cxnLst/>
              <a:rect l="l" t="t" r="r" b="b"/>
              <a:pathLst>
                <a:path w="1621" h="540" extrusionOk="0">
                  <a:moveTo>
                    <a:pt x="586" y="1"/>
                  </a:moveTo>
                  <a:cubicBezTo>
                    <a:pt x="581" y="1"/>
                    <a:pt x="577" y="1"/>
                    <a:pt x="572" y="1"/>
                  </a:cubicBezTo>
                  <a:cubicBezTo>
                    <a:pt x="156" y="13"/>
                    <a:pt x="1" y="382"/>
                    <a:pt x="168" y="477"/>
                  </a:cubicBezTo>
                  <a:cubicBezTo>
                    <a:pt x="274" y="530"/>
                    <a:pt x="833" y="540"/>
                    <a:pt x="1226" y="540"/>
                  </a:cubicBezTo>
                  <a:cubicBezTo>
                    <a:pt x="1450" y="540"/>
                    <a:pt x="1620" y="537"/>
                    <a:pt x="1620" y="537"/>
                  </a:cubicBezTo>
                  <a:cubicBezTo>
                    <a:pt x="1620" y="537"/>
                    <a:pt x="1003" y="1"/>
                    <a:pt x="586" y="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4"/>
            <p:cNvSpPr/>
            <p:nvPr/>
          </p:nvSpPr>
          <p:spPr>
            <a:xfrm>
              <a:off x="3738092" y="2527225"/>
              <a:ext cx="80907" cy="18427"/>
            </a:xfrm>
            <a:custGeom>
              <a:avLst/>
              <a:gdLst/>
              <a:ahLst/>
              <a:cxnLst/>
              <a:rect l="l" t="t" r="r" b="b"/>
              <a:pathLst>
                <a:path w="2608" h="594" extrusionOk="0">
                  <a:moveTo>
                    <a:pt x="1719" y="1"/>
                  </a:moveTo>
                  <a:cubicBezTo>
                    <a:pt x="1046" y="1"/>
                    <a:pt x="0" y="551"/>
                    <a:pt x="0" y="551"/>
                  </a:cubicBezTo>
                  <a:cubicBezTo>
                    <a:pt x="0" y="551"/>
                    <a:pt x="916" y="593"/>
                    <a:pt x="1607" y="593"/>
                  </a:cubicBezTo>
                  <a:cubicBezTo>
                    <a:pt x="1953" y="593"/>
                    <a:pt x="2242" y="583"/>
                    <a:pt x="2334" y="551"/>
                  </a:cubicBezTo>
                  <a:cubicBezTo>
                    <a:pt x="2608" y="468"/>
                    <a:pt x="2453" y="39"/>
                    <a:pt x="1798" y="3"/>
                  </a:cubicBezTo>
                  <a:cubicBezTo>
                    <a:pt x="1772" y="2"/>
                    <a:pt x="1746" y="1"/>
                    <a:pt x="1719" y="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4"/>
            <p:cNvSpPr/>
            <p:nvPr/>
          </p:nvSpPr>
          <p:spPr>
            <a:xfrm>
              <a:off x="3867735" y="2563894"/>
              <a:ext cx="30309" cy="46565"/>
            </a:xfrm>
            <a:custGeom>
              <a:avLst/>
              <a:gdLst/>
              <a:ahLst/>
              <a:cxnLst/>
              <a:rect l="l" t="t" r="r" b="b"/>
              <a:pathLst>
                <a:path w="977" h="1501" extrusionOk="0">
                  <a:moveTo>
                    <a:pt x="976" y="0"/>
                  </a:moveTo>
                  <a:lnTo>
                    <a:pt x="976" y="0"/>
                  </a:lnTo>
                  <a:cubicBezTo>
                    <a:pt x="929" y="131"/>
                    <a:pt x="750" y="250"/>
                    <a:pt x="631" y="322"/>
                  </a:cubicBezTo>
                  <a:cubicBezTo>
                    <a:pt x="572" y="263"/>
                    <a:pt x="506" y="220"/>
                    <a:pt x="437" y="220"/>
                  </a:cubicBezTo>
                  <a:cubicBezTo>
                    <a:pt x="423" y="220"/>
                    <a:pt x="408" y="222"/>
                    <a:pt x="393" y="226"/>
                  </a:cubicBezTo>
                  <a:cubicBezTo>
                    <a:pt x="167" y="238"/>
                    <a:pt x="0" y="524"/>
                    <a:pt x="24" y="881"/>
                  </a:cubicBezTo>
                  <a:cubicBezTo>
                    <a:pt x="36" y="1227"/>
                    <a:pt x="226" y="1500"/>
                    <a:pt x="453" y="1500"/>
                  </a:cubicBezTo>
                  <a:cubicBezTo>
                    <a:pt x="679" y="1488"/>
                    <a:pt x="834" y="1203"/>
                    <a:pt x="822" y="846"/>
                  </a:cubicBezTo>
                  <a:cubicBezTo>
                    <a:pt x="822" y="738"/>
                    <a:pt x="798" y="643"/>
                    <a:pt x="762" y="548"/>
                  </a:cubicBezTo>
                  <a:cubicBezTo>
                    <a:pt x="917" y="381"/>
                    <a:pt x="976" y="0"/>
                    <a:pt x="976" y="0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4"/>
            <p:cNvSpPr/>
            <p:nvPr/>
          </p:nvSpPr>
          <p:spPr>
            <a:xfrm>
              <a:off x="3880268" y="2582693"/>
              <a:ext cx="27734" cy="10796"/>
            </a:xfrm>
            <a:custGeom>
              <a:avLst/>
              <a:gdLst/>
              <a:ahLst/>
              <a:cxnLst/>
              <a:rect l="l" t="t" r="r" b="b"/>
              <a:pathLst>
                <a:path w="894" h="348" extrusionOk="0">
                  <a:moveTo>
                    <a:pt x="638" y="0"/>
                  </a:moveTo>
                  <a:cubicBezTo>
                    <a:pt x="566" y="0"/>
                    <a:pt x="485" y="9"/>
                    <a:pt x="406" y="37"/>
                  </a:cubicBezTo>
                  <a:cubicBezTo>
                    <a:pt x="156" y="109"/>
                    <a:pt x="1" y="311"/>
                    <a:pt x="1" y="311"/>
                  </a:cubicBezTo>
                  <a:cubicBezTo>
                    <a:pt x="1" y="311"/>
                    <a:pt x="112" y="348"/>
                    <a:pt x="257" y="348"/>
                  </a:cubicBezTo>
                  <a:cubicBezTo>
                    <a:pt x="329" y="348"/>
                    <a:pt x="410" y="339"/>
                    <a:pt x="489" y="311"/>
                  </a:cubicBezTo>
                  <a:cubicBezTo>
                    <a:pt x="751" y="240"/>
                    <a:pt x="894" y="37"/>
                    <a:pt x="894" y="37"/>
                  </a:cubicBezTo>
                  <a:cubicBezTo>
                    <a:pt x="894" y="37"/>
                    <a:pt x="783" y="0"/>
                    <a:pt x="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4"/>
            <p:cNvSpPr/>
            <p:nvPr/>
          </p:nvSpPr>
          <p:spPr>
            <a:xfrm>
              <a:off x="3755061" y="2562405"/>
              <a:ext cx="32543" cy="48829"/>
            </a:xfrm>
            <a:custGeom>
              <a:avLst/>
              <a:gdLst/>
              <a:ahLst/>
              <a:cxnLst/>
              <a:rect l="l" t="t" r="r" b="b"/>
              <a:pathLst>
                <a:path w="1049" h="1574" extrusionOk="0">
                  <a:moveTo>
                    <a:pt x="1" y="1"/>
                  </a:moveTo>
                  <a:cubicBezTo>
                    <a:pt x="1" y="1"/>
                    <a:pt x="60" y="405"/>
                    <a:pt x="227" y="560"/>
                  </a:cubicBezTo>
                  <a:cubicBezTo>
                    <a:pt x="203" y="655"/>
                    <a:pt x="167" y="763"/>
                    <a:pt x="167" y="882"/>
                  </a:cubicBezTo>
                  <a:cubicBezTo>
                    <a:pt x="144" y="1251"/>
                    <a:pt x="322" y="1560"/>
                    <a:pt x="560" y="1572"/>
                  </a:cubicBezTo>
                  <a:cubicBezTo>
                    <a:pt x="569" y="1573"/>
                    <a:pt x="578" y="1573"/>
                    <a:pt x="587" y="1573"/>
                  </a:cubicBezTo>
                  <a:cubicBezTo>
                    <a:pt x="813" y="1573"/>
                    <a:pt x="1001" y="1284"/>
                    <a:pt x="1013" y="929"/>
                  </a:cubicBezTo>
                  <a:cubicBezTo>
                    <a:pt x="1049" y="548"/>
                    <a:pt x="870" y="239"/>
                    <a:pt x="632" y="227"/>
                  </a:cubicBezTo>
                  <a:cubicBezTo>
                    <a:pt x="537" y="227"/>
                    <a:pt x="453" y="274"/>
                    <a:pt x="382" y="346"/>
                  </a:cubicBezTo>
                  <a:cubicBezTo>
                    <a:pt x="239" y="286"/>
                    <a:pt x="48" y="155"/>
                    <a:pt x="1" y="1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4"/>
            <p:cNvSpPr/>
            <p:nvPr/>
          </p:nvSpPr>
          <p:spPr>
            <a:xfrm>
              <a:off x="3743986" y="2581949"/>
              <a:ext cx="30309" cy="12285"/>
            </a:xfrm>
            <a:custGeom>
              <a:avLst/>
              <a:gdLst/>
              <a:ahLst/>
              <a:cxnLst/>
              <a:rect l="l" t="t" r="r" b="b"/>
              <a:pathLst>
                <a:path w="977" h="396" extrusionOk="0">
                  <a:moveTo>
                    <a:pt x="281" y="0"/>
                  </a:moveTo>
                  <a:cubicBezTo>
                    <a:pt x="122" y="0"/>
                    <a:pt x="1" y="37"/>
                    <a:pt x="1" y="37"/>
                  </a:cubicBezTo>
                  <a:cubicBezTo>
                    <a:pt x="1" y="37"/>
                    <a:pt x="167" y="264"/>
                    <a:pt x="441" y="359"/>
                  </a:cubicBezTo>
                  <a:cubicBezTo>
                    <a:pt x="528" y="387"/>
                    <a:pt x="617" y="396"/>
                    <a:pt x="696" y="396"/>
                  </a:cubicBezTo>
                  <a:cubicBezTo>
                    <a:pt x="855" y="396"/>
                    <a:pt x="977" y="359"/>
                    <a:pt x="977" y="359"/>
                  </a:cubicBezTo>
                  <a:cubicBezTo>
                    <a:pt x="977" y="359"/>
                    <a:pt x="810" y="133"/>
                    <a:pt x="536" y="37"/>
                  </a:cubicBezTo>
                  <a:cubicBezTo>
                    <a:pt x="449" y="10"/>
                    <a:pt x="360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4"/>
            <p:cNvSpPr/>
            <p:nvPr/>
          </p:nvSpPr>
          <p:spPr>
            <a:xfrm>
              <a:off x="3727358" y="2628017"/>
              <a:ext cx="60618" cy="24880"/>
            </a:xfrm>
            <a:custGeom>
              <a:avLst/>
              <a:gdLst/>
              <a:ahLst/>
              <a:cxnLst/>
              <a:rect l="l" t="t" r="r" b="b"/>
              <a:pathLst>
                <a:path w="1954" h="802" extrusionOk="0">
                  <a:moveTo>
                    <a:pt x="631" y="1"/>
                  </a:moveTo>
                  <a:cubicBezTo>
                    <a:pt x="307" y="1"/>
                    <a:pt x="71" y="83"/>
                    <a:pt x="37" y="219"/>
                  </a:cubicBezTo>
                  <a:cubicBezTo>
                    <a:pt x="1" y="422"/>
                    <a:pt x="394" y="660"/>
                    <a:pt x="918" y="755"/>
                  </a:cubicBezTo>
                  <a:cubicBezTo>
                    <a:pt x="1070" y="787"/>
                    <a:pt x="1217" y="802"/>
                    <a:pt x="1350" y="802"/>
                  </a:cubicBezTo>
                  <a:cubicBezTo>
                    <a:pt x="1663" y="802"/>
                    <a:pt x="1896" y="718"/>
                    <a:pt x="1930" y="576"/>
                  </a:cubicBezTo>
                  <a:cubicBezTo>
                    <a:pt x="1953" y="386"/>
                    <a:pt x="1572" y="148"/>
                    <a:pt x="1049" y="41"/>
                  </a:cubicBezTo>
                  <a:cubicBezTo>
                    <a:pt x="900" y="14"/>
                    <a:pt x="759" y="1"/>
                    <a:pt x="631" y="1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4"/>
            <p:cNvSpPr/>
            <p:nvPr/>
          </p:nvSpPr>
          <p:spPr>
            <a:xfrm>
              <a:off x="3897269" y="2620758"/>
              <a:ext cx="51373" cy="24694"/>
            </a:xfrm>
            <a:custGeom>
              <a:avLst/>
              <a:gdLst/>
              <a:ahLst/>
              <a:cxnLst/>
              <a:rect l="l" t="t" r="r" b="b"/>
              <a:pathLst>
                <a:path w="1656" h="796" extrusionOk="0">
                  <a:moveTo>
                    <a:pt x="1369" y="0"/>
                  </a:moveTo>
                  <a:cubicBezTo>
                    <a:pt x="1206" y="0"/>
                    <a:pt x="976" y="49"/>
                    <a:pt x="739" y="144"/>
                  </a:cubicBezTo>
                  <a:cubicBezTo>
                    <a:pt x="298" y="322"/>
                    <a:pt x="1" y="572"/>
                    <a:pt x="60" y="715"/>
                  </a:cubicBezTo>
                  <a:cubicBezTo>
                    <a:pt x="80" y="770"/>
                    <a:pt x="162" y="795"/>
                    <a:pt x="282" y="795"/>
                  </a:cubicBezTo>
                  <a:cubicBezTo>
                    <a:pt x="448" y="795"/>
                    <a:pt x="687" y="746"/>
                    <a:pt x="929" y="656"/>
                  </a:cubicBezTo>
                  <a:cubicBezTo>
                    <a:pt x="1358" y="477"/>
                    <a:pt x="1656" y="215"/>
                    <a:pt x="1596" y="84"/>
                  </a:cubicBezTo>
                  <a:cubicBezTo>
                    <a:pt x="1576" y="28"/>
                    <a:pt x="1491" y="0"/>
                    <a:pt x="1369" y="0"/>
                  </a:cubicBezTo>
                  <a:close/>
                </a:path>
              </a:pathLst>
            </a:custGeom>
            <a:solidFill>
              <a:srgbClr val="FF7D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4"/>
            <p:cNvSpPr/>
            <p:nvPr/>
          </p:nvSpPr>
          <p:spPr>
            <a:xfrm>
              <a:off x="3618035" y="2363985"/>
              <a:ext cx="352757" cy="314785"/>
            </a:xfrm>
            <a:custGeom>
              <a:avLst/>
              <a:gdLst/>
              <a:ahLst/>
              <a:cxnLst/>
              <a:rect l="l" t="t" r="r" b="b"/>
              <a:pathLst>
                <a:path w="11371" h="10147" extrusionOk="0">
                  <a:moveTo>
                    <a:pt x="6300" y="1"/>
                  </a:moveTo>
                  <a:cubicBezTo>
                    <a:pt x="6252" y="1"/>
                    <a:pt x="6204" y="2"/>
                    <a:pt x="6156" y="3"/>
                  </a:cubicBezTo>
                  <a:cubicBezTo>
                    <a:pt x="5192" y="27"/>
                    <a:pt x="4239" y="324"/>
                    <a:pt x="3406" y="836"/>
                  </a:cubicBezTo>
                  <a:cubicBezTo>
                    <a:pt x="2751" y="836"/>
                    <a:pt x="1786" y="932"/>
                    <a:pt x="1310" y="1551"/>
                  </a:cubicBezTo>
                  <a:cubicBezTo>
                    <a:pt x="560" y="2527"/>
                    <a:pt x="108" y="3991"/>
                    <a:pt x="48" y="4623"/>
                  </a:cubicBezTo>
                  <a:cubicBezTo>
                    <a:pt x="1" y="4980"/>
                    <a:pt x="358" y="5992"/>
                    <a:pt x="667" y="6789"/>
                  </a:cubicBezTo>
                  <a:cubicBezTo>
                    <a:pt x="894" y="7361"/>
                    <a:pt x="1108" y="7837"/>
                    <a:pt x="1108" y="7837"/>
                  </a:cubicBezTo>
                  <a:cubicBezTo>
                    <a:pt x="1108" y="7837"/>
                    <a:pt x="1482" y="7585"/>
                    <a:pt x="1867" y="7585"/>
                  </a:cubicBezTo>
                  <a:cubicBezTo>
                    <a:pt x="1977" y="7585"/>
                    <a:pt x="2088" y="7606"/>
                    <a:pt x="2191" y="7659"/>
                  </a:cubicBezTo>
                  <a:cubicBezTo>
                    <a:pt x="2394" y="7801"/>
                    <a:pt x="2560" y="8016"/>
                    <a:pt x="2679" y="8254"/>
                  </a:cubicBezTo>
                  <a:cubicBezTo>
                    <a:pt x="2965" y="8837"/>
                    <a:pt x="3037" y="9528"/>
                    <a:pt x="2870" y="10147"/>
                  </a:cubicBezTo>
                  <a:cubicBezTo>
                    <a:pt x="3287" y="9671"/>
                    <a:pt x="3513" y="9028"/>
                    <a:pt x="3477" y="8409"/>
                  </a:cubicBezTo>
                  <a:cubicBezTo>
                    <a:pt x="3453" y="7766"/>
                    <a:pt x="3144" y="7123"/>
                    <a:pt x="2679" y="6694"/>
                  </a:cubicBezTo>
                  <a:cubicBezTo>
                    <a:pt x="2918" y="6039"/>
                    <a:pt x="3513" y="5575"/>
                    <a:pt x="4132" y="5277"/>
                  </a:cubicBezTo>
                  <a:cubicBezTo>
                    <a:pt x="4763" y="4980"/>
                    <a:pt x="5442" y="4837"/>
                    <a:pt x="6120" y="4646"/>
                  </a:cubicBezTo>
                  <a:cubicBezTo>
                    <a:pt x="6787" y="4432"/>
                    <a:pt x="7454" y="4265"/>
                    <a:pt x="7942" y="3777"/>
                  </a:cubicBezTo>
                  <a:lnTo>
                    <a:pt x="7942" y="3777"/>
                  </a:lnTo>
                  <a:cubicBezTo>
                    <a:pt x="7918" y="4230"/>
                    <a:pt x="7763" y="4670"/>
                    <a:pt x="7525" y="5063"/>
                  </a:cubicBezTo>
                  <a:cubicBezTo>
                    <a:pt x="8228" y="4920"/>
                    <a:pt x="8918" y="4646"/>
                    <a:pt x="9478" y="4230"/>
                  </a:cubicBezTo>
                  <a:cubicBezTo>
                    <a:pt x="9895" y="5039"/>
                    <a:pt x="10085" y="5861"/>
                    <a:pt x="10014" y="6766"/>
                  </a:cubicBezTo>
                  <a:cubicBezTo>
                    <a:pt x="10669" y="6266"/>
                    <a:pt x="11133" y="5504"/>
                    <a:pt x="11276" y="4682"/>
                  </a:cubicBezTo>
                  <a:cubicBezTo>
                    <a:pt x="11300" y="4599"/>
                    <a:pt x="11311" y="4503"/>
                    <a:pt x="11311" y="4420"/>
                  </a:cubicBezTo>
                  <a:cubicBezTo>
                    <a:pt x="11371" y="3670"/>
                    <a:pt x="11192" y="2920"/>
                    <a:pt x="10788" y="2301"/>
                  </a:cubicBezTo>
                  <a:cubicBezTo>
                    <a:pt x="9849" y="841"/>
                    <a:pt x="8042" y="1"/>
                    <a:pt x="6300" y="1"/>
                  </a:cubicBez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4"/>
            <p:cNvSpPr/>
            <p:nvPr/>
          </p:nvSpPr>
          <p:spPr>
            <a:xfrm>
              <a:off x="3899874" y="3028176"/>
              <a:ext cx="562190" cy="370502"/>
            </a:xfrm>
            <a:custGeom>
              <a:avLst/>
              <a:gdLst/>
              <a:ahLst/>
              <a:cxnLst/>
              <a:rect l="l" t="t" r="r" b="b"/>
              <a:pathLst>
                <a:path w="18122" h="11943" extrusionOk="0">
                  <a:moveTo>
                    <a:pt x="0" y="0"/>
                  </a:moveTo>
                  <a:lnTo>
                    <a:pt x="1369" y="11942"/>
                  </a:lnTo>
                  <a:lnTo>
                    <a:pt x="16145" y="11942"/>
                  </a:lnTo>
                  <a:lnTo>
                    <a:pt x="18121" y="0"/>
                  </a:lnTo>
                  <a:close/>
                </a:path>
              </a:pathLst>
            </a:custGeom>
            <a:solidFill>
              <a:srgbClr val="C78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4"/>
            <p:cNvSpPr/>
            <p:nvPr/>
          </p:nvSpPr>
          <p:spPr>
            <a:xfrm>
              <a:off x="4067179" y="3119662"/>
              <a:ext cx="101226" cy="92726"/>
            </a:xfrm>
            <a:custGeom>
              <a:avLst/>
              <a:gdLst/>
              <a:ahLst/>
              <a:cxnLst/>
              <a:rect l="l" t="t" r="r" b="b"/>
              <a:pathLst>
                <a:path w="3263" h="2989" extrusionOk="0">
                  <a:moveTo>
                    <a:pt x="1432" y="0"/>
                  </a:moveTo>
                  <a:cubicBezTo>
                    <a:pt x="1305" y="0"/>
                    <a:pt x="1190" y="69"/>
                    <a:pt x="1120" y="183"/>
                  </a:cubicBezTo>
                  <a:lnTo>
                    <a:pt x="96" y="1969"/>
                  </a:lnTo>
                  <a:cubicBezTo>
                    <a:pt x="1" y="2111"/>
                    <a:pt x="60" y="2338"/>
                    <a:pt x="262" y="2433"/>
                  </a:cubicBezTo>
                  <a:cubicBezTo>
                    <a:pt x="307" y="2457"/>
                    <a:pt x="355" y="2468"/>
                    <a:pt x="405" y="2468"/>
                  </a:cubicBezTo>
                  <a:cubicBezTo>
                    <a:pt x="531" y="2468"/>
                    <a:pt x="662" y="2397"/>
                    <a:pt x="739" y="2278"/>
                  </a:cubicBezTo>
                  <a:lnTo>
                    <a:pt x="1429" y="1040"/>
                  </a:lnTo>
                  <a:lnTo>
                    <a:pt x="2144" y="2290"/>
                  </a:lnTo>
                  <a:lnTo>
                    <a:pt x="2072" y="2278"/>
                  </a:lnTo>
                  <a:cubicBezTo>
                    <a:pt x="2051" y="2272"/>
                    <a:pt x="2029" y="2269"/>
                    <a:pt x="2009" y="2269"/>
                  </a:cubicBezTo>
                  <a:cubicBezTo>
                    <a:pt x="1835" y="2269"/>
                    <a:pt x="1701" y="2477"/>
                    <a:pt x="1786" y="2647"/>
                  </a:cubicBezTo>
                  <a:cubicBezTo>
                    <a:pt x="1822" y="2707"/>
                    <a:pt x="1882" y="2754"/>
                    <a:pt x="1941" y="2766"/>
                  </a:cubicBezTo>
                  <a:lnTo>
                    <a:pt x="2715" y="2981"/>
                  </a:lnTo>
                  <a:cubicBezTo>
                    <a:pt x="2737" y="2986"/>
                    <a:pt x="2760" y="2989"/>
                    <a:pt x="2782" y="2989"/>
                  </a:cubicBezTo>
                  <a:cubicBezTo>
                    <a:pt x="2903" y="2989"/>
                    <a:pt x="3017" y="2909"/>
                    <a:pt x="3037" y="2778"/>
                  </a:cubicBezTo>
                  <a:lnTo>
                    <a:pt x="3251" y="2004"/>
                  </a:lnTo>
                  <a:cubicBezTo>
                    <a:pt x="3263" y="1945"/>
                    <a:pt x="3263" y="1873"/>
                    <a:pt x="3215" y="1814"/>
                  </a:cubicBezTo>
                  <a:cubicBezTo>
                    <a:pt x="3172" y="1728"/>
                    <a:pt x="3088" y="1686"/>
                    <a:pt x="3004" y="1686"/>
                  </a:cubicBezTo>
                  <a:cubicBezTo>
                    <a:pt x="2900" y="1686"/>
                    <a:pt x="2796" y="1749"/>
                    <a:pt x="2763" y="1873"/>
                  </a:cubicBezTo>
                  <a:lnTo>
                    <a:pt x="2739" y="1945"/>
                  </a:lnTo>
                  <a:lnTo>
                    <a:pt x="1727" y="183"/>
                  </a:lnTo>
                  <a:cubicBezTo>
                    <a:pt x="1691" y="99"/>
                    <a:pt x="1644" y="64"/>
                    <a:pt x="1572" y="28"/>
                  </a:cubicBezTo>
                  <a:cubicBezTo>
                    <a:pt x="1525" y="9"/>
                    <a:pt x="1478" y="0"/>
                    <a:pt x="1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4"/>
            <p:cNvSpPr/>
            <p:nvPr/>
          </p:nvSpPr>
          <p:spPr>
            <a:xfrm>
              <a:off x="4103382" y="3223215"/>
              <a:ext cx="106035" cy="84971"/>
            </a:xfrm>
            <a:custGeom>
              <a:avLst/>
              <a:gdLst/>
              <a:ahLst/>
              <a:cxnLst/>
              <a:rect l="l" t="t" r="r" b="b"/>
              <a:pathLst>
                <a:path w="3418" h="2739" extrusionOk="0">
                  <a:moveTo>
                    <a:pt x="2174" y="0"/>
                  </a:moveTo>
                  <a:cubicBezTo>
                    <a:pt x="2094" y="0"/>
                    <a:pt x="2014" y="27"/>
                    <a:pt x="1953" y="83"/>
                  </a:cubicBezTo>
                  <a:cubicBezTo>
                    <a:pt x="1834" y="190"/>
                    <a:pt x="1798" y="381"/>
                    <a:pt x="1893" y="536"/>
                  </a:cubicBezTo>
                  <a:lnTo>
                    <a:pt x="2465" y="1559"/>
                  </a:lnTo>
                  <a:lnTo>
                    <a:pt x="965" y="1559"/>
                  </a:lnTo>
                  <a:lnTo>
                    <a:pt x="1024" y="1500"/>
                  </a:lnTo>
                  <a:cubicBezTo>
                    <a:pt x="1191" y="1333"/>
                    <a:pt x="1072" y="1071"/>
                    <a:pt x="846" y="1071"/>
                  </a:cubicBezTo>
                  <a:cubicBezTo>
                    <a:pt x="786" y="1071"/>
                    <a:pt x="715" y="1095"/>
                    <a:pt x="667" y="1143"/>
                  </a:cubicBezTo>
                  <a:lnTo>
                    <a:pt x="96" y="1714"/>
                  </a:lnTo>
                  <a:cubicBezTo>
                    <a:pt x="0" y="1810"/>
                    <a:pt x="0" y="1988"/>
                    <a:pt x="96" y="2095"/>
                  </a:cubicBezTo>
                  <a:lnTo>
                    <a:pt x="667" y="2667"/>
                  </a:lnTo>
                  <a:cubicBezTo>
                    <a:pt x="715" y="2702"/>
                    <a:pt x="774" y="2738"/>
                    <a:pt x="846" y="2738"/>
                  </a:cubicBezTo>
                  <a:cubicBezTo>
                    <a:pt x="1072" y="2738"/>
                    <a:pt x="1191" y="2464"/>
                    <a:pt x="1024" y="2310"/>
                  </a:cubicBezTo>
                  <a:lnTo>
                    <a:pt x="965" y="2250"/>
                  </a:lnTo>
                  <a:lnTo>
                    <a:pt x="3084" y="2250"/>
                  </a:lnTo>
                  <a:cubicBezTo>
                    <a:pt x="3239" y="2250"/>
                    <a:pt x="3394" y="2131"/>
                    <a:pt x="3417" y="1964"/>
                  </a:cubicBezTo>
                  <a:cubicBezTo>
                    <a:pt x="3417" y="1893"/>
                    <a:pt x="3394" y="1798"/>
                    <a:pt x="3358" y="1726"/>
                  </a:cubicBezTo>
                  <a:lnTo>
                    <a:pt x="2489" y="178"/>
                  </a:lnTo>
                  <a:cubicBezTo>
                    <a:pt x="2424" y="63"/>
                    <a:pt x="2298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4"/>
            <p:cNvSpPr/>
            <p:nvPr/>
          </p:nvSpPr>
          <p:spPr>
            <a:xfrm>
              <a:off x="4013634" y="3203112"/>
              <a:ext cx="77587" cy="89934"/>
            </a:xfrm>
            <a:custGeom>
              <a:avLst/>
              <a:gdLst/>
              <a:ahLst/>
              <a:cxnLst/>
              <a:rect l="l" t="t" r="r" b="b"/>
              <a:pathLst>
                <a:path w="2501" h="2899" extrusionOk="0">
                  <a:moveTo>
                    <a:pt x="1634" y="0"/>
                  </a:moveTo>
                  <a:cubicBezTo>
                    <a:pt x="1617" y="0"/>
                    <a:pt x="1600" y="2"/>
                    <a:pt x="1584" y="5"/>
                  </a:cubicBezTo>
                  <a:lnTo>
                    <a:pt x="810" y="219"/>
                  </a:lnTo>
                  <a:cubicBezTo>
                    <a:pt x="750" y="231"/>
                    <a:pt x="691" y="279"/>
                    <a:pt x="655" y="338"/>
                  </a:cubicBezTo>
                  <a:cubicBezTo>
                    <a:pt x="570" y="508"/>
                    <a:pt x="703" y="717"/>
                    <a:pt x="877" y="717"/>
                  </a:cubicBezTo>
                  <a:cubicBezTo>
                    <a:pt x="898" y="717"/>
                    <a:pt x="919" y="714"/>
                    <a:pt x="941" y="707"/>
                  </a:cubicBezTo>
                  <a:lnTo>
                    <a:pt x="1012" y="683"/>
                  </a:lnTo>
                  <a:lnTo>
                    <a:pt x="1012" y="683"/>
                  </a:lnTo>
                  <a:lnTo>
                    <a:pt x="60" y="2362"/>
                  </a:lnTo>
                  <a:cubicBezTo>
                    <a:pt x="24" y="2434"/>
                    <a:pt x="0" y="2517"/>
                    <a:pt x="24" y="2612"/>
                  </a:cubicBezTo>
                  <a:cubicBezTo>
                    <a:pt x="48" y="2779"/>
                    <a:pt x="203" y="2898"/>
                    <a:pt x="357" y="2898"/>
                  </a:cubicBezTo>
                  <a:lnTo>
                    <a:pt x="2143" y="2898"/>
                  </a:lnTo>
                  <a:cubicBezTo>
                    <a:pt x="2346" y="2898"/>
                    <a:pt x="2500" y="2731"/>
                    <a:pt x="2500" y="2517"/>
                  </a:cubicBezTo>
                  <a:cubicBezTo>
                    <a:pt x="2477" y="2338"/>
                    <a:pt x="2298" y="2196"/>
                    <a:pt x="2119" y="2196"/>
                  </a:cubicBezTo>
                  <a:lnTo>
                    <a:pt x="953" y="2196"/>
                  </a:lnTo>
                  <a:lnTo>
                    <a:pt x="1607" y="1029"/>
                  </a:lnTo>
                  <a:lnTo>
                    <a:pt x="1631" y="1112"/>
                  </a:lnTo>
                  <a:cubicBezTo>
                    <a:pt x="1665" y="1227"/>
                    <a:pt x="1768" y="1292"/>
                    <a:pt x="1872" y="1292"/>
                  </a:cubicBezTo>
                  <a:cubicBezTo>
                    <a:pt x="1952" y="1292"/>
                    <a:pt x="2032" y="1254"/>
                    <a:pt x="2084" y="1172"/>
                  </a:cubicBezTo>
                  <a:cubicBezTo>
                    <a:pt x="2119" y="1112"/>
                    <a:pt x="2131" y="1053"/>
                    <a:pt x="2119" y="969"/>
                  </a:cubicBezTo>
                  <a:lnTo>
                    <a:pt x="1905" y="195"/>
                  </a:lnTo>
                  <a:cubicBezTo>
                    <a:pt x="1874" y="71"/>
                    <a:pt x="1752" y="0"/>
                    <a:pt x="1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4"/>
            <p:cNvSpPr/>
            <p:nvPr/>
          </p:nvSpPr>
          <p:spPr>
            <a:xfrm>
              <a:off x="4314645" y="3028176"/>
              <a:ext cx="147419" cy="370502"/>
            </a:xfrm>
            <a:custGeom>
              <a:avLst/>
              <a:gdLst/>
              <a:ahLst/>
              <a:cxnLst/>
              <a:rect l="l" t="t" r="r" b="b"/>
              <a:pathLst>
                <a:path w="4752" h="11943" extrusionOk="0">
                  <a:moveTo>
                    <a:pt x="1" y="0"/>
                  </a:moveTo>
                  <a:lnTo>
                    <a:pt x="1" y="11942"/>
                  </a:lnTo>
                  <a:lnTo>
                    <a:pt x="2775" y="11942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A97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4"/>
            <p:cNvSpPr/>
            <p:nvPr/>
          </p:nvSpPr>
          <p:spPr>
            <a:xfrm>
              <a:off x="3500212" y="2859383"/>
              <a:ext cx="538551" cy="507156"/>
            </a:xfrm>
            <a:custGeom>
              <a:avLst/>
              <a:gdLst/>
              <a:ahLst/>
              <a:cxnLst/>
              <a:rect l="l" t="t" r="r" b="b"/>
              <a:pathLst>
                <a:path w="17360" h="16348" extrusionOk="0">
                  <a:moveTo>
                    <a:pt x="2227" y="0"/>
                  </a:moveTo>
                  <a:cubicBezTo>
                    <a:pt x="2227" y="0"/>
                    <a:pt x="60" y="1596"/>
                    <a:pt x="36" y="3393"/>
                  </a:cubicBezTo>
                  <a:cubicBezTo>
                    <a:pt x="0" y="5203"/>
                    <a:pt x="1227" y="14288"/>
                    <a:pt x="2715" y="15192"/>
                  </a:cubicBezTo>
                  <a:cubicBezTo>
                    <a:pt x="3632" y="15752"/>
                    <a:pt x="8835" y="16074"/>
                    <a:pt x="12609" y="16216"/>
                  </a:cubicBezTo>
                  <a:cubicBezTo>
                    <a:pt x="12764" y="16216"/>
                    <a:pt x="12919" y="16240"/>
                    <a:pt x="13074" y="16240"/>
                  </a:cubicBezTo>
                  <a:cubicBezTo>
                    <a:pt x="15145" y="16312"/>
                    <a:pt x="16669" y="16347"/>
                    <a:pt x="16669" y="16347"/>
                  </a:cubicBezTo>
                  <a:lnTo>
                    <a:pt x="17360" y="13645"/>
                  </a:lnTo>
                  <a:lnTo>
                    <a:pt x="17122" y="13597"/>
                  </a:lnTo>
                  <a:lnTo>
                    <a:pt x="10918" y="12359"/>
                  </a:lnTo>
                  <a:lnTo>
                    <a:pt x="6430" y="11466"/>
                  </a:lnTo>
                  <a:cubicBezTo>
                    <a:pt x="6430" y="11466"/>
                    <a:pt x="6644" y="3882"/>
                    <a:pt x="5263" y="2441"/>
                  </a:cubicBezTo>
                  <a:cubicBezTo>
                    <a:pt x="3870" y="976"/>
                    <a:pt x="2227" y="0"/>
                    <a:pt x="2227" y="0"/>
                  </a:cubicBezTo>
                  <a:close/>
                </a:path>
              </a:pathLst>
            </a:custGeom>
            <a:solidFill>
              <a:srgbClr val="FF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4"/>
            <p:cNvSpPr/>
            <p:nvPr/>
          </p:nvSpPr>
          <p:spPr>
            <a:xfrm>
              <a:off x="4018411" y="3231622"/>
              <a:ext cx="188058" cy="167428"/>
            </a:xfrm>
            <a:custGeom>
              <a:avLst/>
              <a:gdLst/>
              <a:ahLst/>
              <a:cxnLst/>
              <a:rect l="l" t="t" r="r" b="b"/>
              <a:pathLst>
                <a:path w="6062" h="5397" extrusionOk="0">
                  <a:moveTo>
                    <a:pt x="4108" y="0"/>
                  </a:moveTo>
                  <a:cubicBezTo>
                    <a:pt x="3846" y="0"/>
                    <a:pt x="3588" y="6"/>
                    <a:pt x="3358" y="15"/>
                  </a:cubicBezTo>
                  <a:cubicBezTo>
                    <a:pt x="3216" y="15"/>
                    <a:pt x="3049" y="50"/>
                    <a:pt x="2870" y="134"/>
                  </a:cubicBezTo>
                  <a:cubicBezTo>
                    <a:pt x="2454" y="312"/>
                    <a:pt x="1977" y="622"/>
                    <a:pt x="1561" y="943"/>
                  </a:cubicBezTo>
                  <a:cubicBezTo>
                    <a:pt x="1453" y="1038"/>
                    <a:pt x="1334" y="1122"/>
                    <a:pt x="1239" y="1217"/>
                  </a:cubicBezTo>
                  <a:cubicBezTo>
                    <a:pt x="1061" y="1360"/>
                    <a:pt x="906" y="1479"/>
                    <a:pt x="787" y="1598"/>
                  </a:cubicBezTo>
                  <a:cubicBezTo>
                    <a:pt x="739" y="1634"/>
                    <a:pt x="715" y="1658"/>
                    <a:pt x="680" y="1693"/>
                  </a:cubicBezTo>
                  <a:lnTo>
                    <a:pt x="203" y="3563"/>
                  </a:lnTo>
                  <a:lnTo>
                    <a:pt x="191" y="3622"/>
                  </a:lnTo>
                  <a:lnTo>
                    <a:pt x="180" y="3682"/>
                  </a:lnTo>
                  <a:lnTo>
                    <a:pt x="144" y="3825"/>
                  </a:lnTo>
                  <a:lnTo>
                    <a:pt x="108" y="4003"/>
                  </a:lnTo>
                  <a:lnTo>
                    <a:pt x="13" y="4336"/>
                  </a:lnTo>
                  <a:lnTo>
                    <a:pt x="1" y="4384"/>
                  </a:lnTo>
                  <a:cubicBezTo>
                    <a:pt x="60" y="4432"/>
                    <a:pt x="120" y="4456"/>
                    <a:pt x="180" y="4503"/>
                  </a:cubicBezTo>
                  <a:lnTo>
                    <a:pt x="191" y="4503"/>
                  </a:lnTo>
                  <a:cubicBezTo>
                    <a:pt x="358" y="4622"/>
                    <a:pt x="525" y="4741"/>
                    <a:pt x="703" y="4848"/>
                  </a:cubicBezTo>
                  <a:cubicBezTo>
                    <a:pt x="1192" y="5146"/>
                    <a:pt x="1620" y="5396"/>
                    <a:pt x="1739" y="5396"/>
                  </a:cubicBezTo>
                  <a:cubicBezTo>
                    <a:pt x="2025" y="5384"/>
                    <a:pt x="3656" y="4396"/>
                    <a:pt x="3656" y="4396"/>
                  </a:cubicBezTo>
                  <a:lnTo>
                    <a:pt x="4954" y="4872"/>
                  </a:lnTo>
                  <a:cubicBezTo>
                    <a:pt x="5013" y="4837"/>
                    <a:pt x="5061" y="4777"/>
                    <a:pt x="5109" y="4682"/>
                  </a:cubicBezTo>
                  <a:cubicBezTo>
                    <a:pt x="5133" y="4610"/>
                    <a:pt x="5180" y="4503"/>
                    <a:pt x="5228" y="4396"/>
                  </a:cubicBezTo>
                  <a:cubicBezTo>
                    <a:pt x="5228" y="4384"/>
                    <a:pt x="5240" y="4360"/>
                    <a:pt x="5240" y="4336"/>
                  </a:cubicBezTo>
                  <a:cubicBezTo>
                    <a:pt x="5299" y="4158"/>
                    <a:pt x="5359" y="3967"/>
                    <a:pt x="5406" y="3765"/>
                  </a:cubicBezTo>
                  <a:cubicBezTo>
                    <a:pt x="5418" y="3717"/>
                    <a:pt x="5430" y="3658"/>
                    <a:pt x="5430" y="3610"/>
                  </a:cubicBezTo>
                  <a:cubicBezTo>
                    <a:pt x="5442" y="3610"/>
                    <a:pt x="5442" y="3598"/>
                    <a:pt x="5442" y="3586"/>
                  </a:cubicBezTo>
                  <a:lnTo>
                    <a:pt x="5442" y="3563"/>
                  </a:lnTo>
                  <a:cubicBezTo>
                    <a:pt x="5466" y="3527"/>
                    <a:pt x="5478" y="3491"/>
                    <a:pt x="5478" y="3444"/>
                  </a:cubicBezTo>
                  <a:cubicBezTo>
                    <a:pt x="5561" y="3027"/>
                    <a:pt x="5609" y="2693"/>
                    <a:pt x="5609" y="2693"/>
                  </a:cubicBezTo>
                  <a:lnTo>
                    <a:pt x="4109" y="1741"/>
                  </a:lnTo>
                  <a:lnTo>
                    <a:pt x="2882" y="1646"/>
                  </a:lnTo>
                  <a:lnTo>
                    <a:pt x="3156" y="884"/>
                  </a:lnTo>
                  <a:cubicBezTo>
                    <a:pt x="3156" y="884"/>
                    <a:pt x="6061" y="812"/>
                    <a:pt x="6002" y="396"/>
                  </a:cubicBezTo>
                  <a:cubicBezTo>
                    <a:pt x="5956" y="73"/>
                    <a:pt x="5005" y="0"/>
                    <a:pt x="4108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4"/>
            <p:cNvSpPr/>
            <p:nvPr/>
          </p:nvSpPr>
          <p:spPr>
            <a:xfrm>
              <a:off x="4131830" y="3319043"/>
              <a:ext cx="56523" cy="24229"/>
            </a:xfrm>
            <a:custGeom>
              <a:avLst/>
              <a:gdLst/>
              <a:ahLst/>
              <a:cxnLst/>
              <a:rect l="l" t="t" r="r" b="b"/>
              <a:pathLst>
                <a:path w="1822" h="781" extrusionOk="0">
                  <a:moveTo>
                    <a:pt x="476" y="0"/>
                  </a:moveTo>
                  <a:cubicBezTo>
                    <a:pt x="434" y="0"/>
                    <a:pt x="395" y="2"/>
                    <a:pt x="357" y="6"/>
                  </a:cubicBezTo>
                  <a:cubicBezTo>
                    <a:pt x="298" y="6"/>
                    <a:pt x="250" y="18"/>
                    <a:pt x="214" y="18"/>
                  </a:cubicBezTo>
                  <a:cubicBezTo>
                    <a:pt x="167" y="30"/>
                    <a:pt x="119" y="42"/>
                    <a:pt x="95" y="42"/>
                  </a:cubicBezTo>
                  <a:cubicBezTo>
                    <a:pt x="36" y="66"/>
                    <a:pt x="0" y="78"/>
                    <a:pt x="0" y="78"/>
                  </a:cubicBezTo>
                  <a:cubicBezTo>
                    <a:pt x="0" y="78"/>
                    <a:pt x="36" y="78"/>
                    <a:pt x="95" y="90"/>
                  </a:cubicBezTo>
                  <a:cubicBezTo>
                    <a:pt x="119" y="90"/>
                    <a:pt x="155" y="114"/>
                    <a:pt x="203" y="114"/>
                  </a:cubicBezTo>
                  <a:cubicBezTo>
                    <a:pt x="238" y="114"/>
                    <a:pt x="286" y="125"/>
                    <a:pt x="334" y="137"/>
                  </a:cubicBezTo>
                  <a:cubicBezTo>
                    <a:pt x="524" y="197"/>
                    <a:pt x="798" y="292"/>
                    <a:pt x="1060" y="423"/>
                  </a:cubicBezTo>
                  <a:cubicBezTo>
                    <a:pt x="1334" y="542"/>
                    <a:pt x="1584" y="673"/>
                    <a:pt x="1762" y="768"/>
                  </a:cubicBezTo>
                  <a:cubicBezTo>
                    <a:pt x="1774" y="768"/>
                    <a:pt x="1774" y="780"/>
                    <a:pt x="1786" y="780"/>
                  </a:cubicBezTo>
                  <a:cubicBezTo>
                    <a:pt x="1810" y="721"/>
                    <a:pt x="1810" y="661"/>
                    <a:pt x="1822" y="614"/>
                  </a:cubicBezTo>
                  <a:cubicBezTo>
                    <a:pt x="1667" y="471"/>
                    <a:pt x="1465" y="304"/>
                    <a:pt x="1203" y="161"/>
                  </a:cubicBezTo>
                  <a:cubicBezTo>
                    <a:pt x="954" y="52"/>
                    <a:pt x="689" y="0"/>
                    <a:pt x="476" y="0"/>
                  </a:cubicBezTo>
                  <a:close/>
                </a:path>
              </a:pathLst>
            </a:custGeom>
            <a:solidFill>
              <a:srgbClr val="D7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4"/>
            <p:cNvSpPr/>
            <p:nvPr/>
          </p:nvSpPr>
          <p:spPr>
            <a:xfrm>
              <a:off x="4120382" y="3340604"/>
              <a:ext cx="60959" cy="27052"/>
            </a:xfrm>
            <a:custGeom>
              <a:avLst/>
              <a:gdLst/>
              <a:ahLst/>
              <a:cxnLst/>
              <a:rect l="l" t="t" r="r" b="b"/>
              <a:pathLst>
                <a:path w="1965" h="872" extrusionOk="0">
                  <a:moveTo>
                    <a:pt x="426" y="0"/>
                  </a:moveTo>
                  <a:cubicBezTo>
                    <a:pt x="403" y="0"/>
                    <a:pt x="379" y="1"/>
                    <a:pt x="357" y="2"/>
                  </a:cubicBezTo>
                  <a:cubicBezTo>
                    <a:pt x="298" y="2"/>
                    <a:pt x="250" y="26"/>
                    <a:pt x="214" y="26"/>
                  </a:cubicBezTo>
                  <a:cubicBezTo>
                    <a:pt x="167" y="38"/>
                    <a:pt x="119" y="38"/>
                    <a:pt x="95" y="50"/>
                  </a:cubicBezTo>
                  <a:cubicBezTo>
                    <a:pt x="36" y="61"/>
                    <a:pt x="0" y="85"/>
                    <a:pt x="0" y="85"/>
                  </a:cubicBezTo>
                  <a:cubicBezTo>
                    <a:pt x="0" y="85"/>
                    <a:pt x="36" y="85"/>
                    <a:pt x="95" y="97"/>
                  </a:cubicBezTo>
                  <a:cubicBezTo>
                    <a:pt x="119" y="97"/>
                    <a:pt x="155" y="109"/>
                    <a:pt x="191" y="109"/>
                  </a:cubicBezTo>
                  <a:cubicBezTo>
                    <a:pt x="238" y="109"/>
                    <a:pt x="286" y="121"/>
                    <a:pt x="333" y="145"/>
                  </a:cubicBezTo>
                  <a:cubicBezTo>
                    <a:pt x="536" y="204"/>
                    <a:pt x="786" y="288"/>
                    <a:pt x="1060" y="419"/>
                  </a:cubicBezTo>
                  <a:cubicBezTo>
                    <a:pt x="1322" y="538"/>
                    <a:pt x="1584" y="681"/>
                    <a:pt x="1762" y="764"/>
                  </a:cubicBezTo>
                  <a:cubicBezTo>
                    <a:pt x="1834" y="812"/>
                    <a:pt x="1905" y="835"/>
                    <a:pt x="1953" y="871"/>
                  </a:cubicBezTo>
                  <a:cubicBezTo>
                    <a:pt x="1953" y="859"/>
                    <a:pt x="1965" y="823"/>
                    <a:pt x="1965" y="812"/>
                  </a:cubicBezTo>
                  <a:cubicBezTo>
                    <a:pt x="1941" y="764"/>
                    <a:pt x="1893" y="728"/>
                    <a:pt x="1857" y="657"/>
                  </a:cubicBezTo>
                  <a:cubicBezTo>
                    <a:pt x="1726" y="502"/>
                    <a:pt x="1500" y="300"/>
                    <a:pt x="1203" y="169"/>
                  </a:cubicBezTo>
                  <a:cubicBezTo>
                    <a:pt x="934" y="51"/>
                    <a:pt x="646" y="0"/>
                    <a:pt x="426" y="0"/>
                  </a:cubicBezTo>
                  <a:close/>
                </a:path>
              </a:pathLst>
            </a:custGeom>
            <a:solidFill>
              <a:srgbClr val="D7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4"/>
            <p:cNvSpPr/>
            <p:nvPr/>
          </p:nvSpPr>
          <p:spPr>
            <a:xfrm>
              <a:off x="3861065" y="3240556"/>
              <a:ext cx="178069" cy="135568"/>
            </a:xfrm>
            <a:custGeom>
              <a:avLst/>
              <a:gdLst/>
              <a:ahLst/>
              <a:cxnLst/>
              <a:rect l="l" t="t" r="r" b="b"/>
              <a:pathLst>
                <a:path w="5740" h="4370" extrusionOk="0">
                  <a:moveTo>
                    <a:pt x="918" y="0"/>
                  </a:moveTo>
                  <a:lnTo>
                    <a:pt x="1" y="4370"/>
                  </a:lnTo>
                  <a:lnTo>
                    <a:pt x="5061" y="4084"/>
                  </a:lnTo>
                  <a:lnTo>
                    <a:pt x="5740" y="137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4"/>
            <p:cNvSpPr/>
            <p:nvPr/>
          </p:nvSpPr>
          <p:spPr>
            <a:xfrm>
              <a:off x="3474370" y="2840894"/>
              <a:ext cx="272595" cy="455845"/>
            </a:xfrm>
            <a:custGeom>
              <a:avLst/>
              <a:gdLst/>
              <a:ahLst/>
              <a:cxnLst/>
              <a:rect l="l" t="t" r="r" b="b"/>
              <a:pathLst>
                <a:path w="8787" h="14694" extrusionOk="0">
                  <a:moveTo>
                    <a:pt x="3548" y="1"/>
                  </a:moveTo>
                  <a:cubicBezTo>
                    <a:pt x="3548" y="1"/>
                    <a:pt x="1310" y="1334"/>
                    <a:pt x="655" y="2025"/>
                  </a:cubicBezTo>
                  <a:cubicBezTo>
                    <a:pt x="0" y="2704"/>
                    <a:pt x="1536" y="14693"/>
                    <a:pt x="1536" y="14693"/>
                  </a:cubicBezTo>
                  <a:lnTo>
                    <a:pt x="8787" y="11717"/>
                  </a:lnTo>
                  <a:cubicBezTo>
                    <a:pt x="8787" y="11717"/>
                    <a:pt x="7465" y="3978"/>
                    <a:pt x="7287" y="3561"/>
                  </a:cubicBezTo>
                  <a:cubicBezTo>
                    <a:pt x="7108" y="3120"/>
                    <a:pt x="3548" y="1"/>
                    <a:pt x="3548" y="1"/>
                  </a:cubicBezTo>
                  <a:close/>
                </a:path>
              </a:pathLst>
            </a:custGeom>
            <a:solidFill>
              <a:srgbClr val="D9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4"/>
            <p:cNvSpPr/>
            <p:nvPr/>
          </p:nvSpPr>
          <p:spPr>
            <a:xfrm>
              <a:off x="3506850" y="3178139"/>
              <a:ext cx="248242" cy="141121"/>
            </a:xfrm>
            <a:custGeom>
              <a:avLst/>
              <a:gdLst/>
              <a:ahLst/>
              <a:cxnLst/>
              <a:rect l="l" t="t" r="r" b="b"/>
              <a:pathLst>
                <a:path w="8002" h="4549" extrusionOk="0">
                  <a:moveTo>
                    <a:pt x="7585" y="0"/>
                  </a:moveTo>
                  <a:lnTo>
                    <a:pt x="1" y="3120"/>
                  </a:lnTo>
                  <a:lnTo>
                    <a:pt x="953" y="4548"/>
                  </a:lnTo>
                  <a:lnTo>
                    <a:pt x="8002" y="1584"/>
                  </a:lnTo>
                  <a:lnTo>
                    <a:pt x="7585" y="0"/>
                  </a:lnTo>
                  <a:close/>
                </a:path>
              </a:pathLst>
            </a:custGeom>
            <a:solidFill>
              <a:srgbClr val="AA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4"/>
            <p:cNvSpPr/>
            <p:nvPr/>
          </p:nvSpPr>
          <p:spPr>
            <a:xfrm>
              <a:off x="3496148" y="2870086"/>
              <a:ext cx="250817" cy="423674"/>
            </a:xfrm>
            <a:custGeom>
              <a:avLst/>
              <a:gdLst/>
              <a:ahLst/>
              <a:cxnLst/>
              <a:rect l="l" t="t" r="r" b="b"/>
              <a:pathLst>
                <a:path w="8085" h="13657" extrusionOk="0">
                  <a:moveTo>
                    <a:pt x="2858" y="0"/>
                  </a:moveTo>
                  <a:cubicBezTo>
                    <a:pt x="2859" y="1"/>
                    <a:pt x="5596" y="1465"/>
                    <a:pt x="5894" y="2048"/>
                  </a:cubicBezTo>
                  <a:cubicBezTo>
                    <a:pt x="6180" y="2608"/>
                    <a:pt x="7501" y="10442"/>
                    <a:pt x="7501" y="10442"/>
                  </a:cubicBezTo>
                  <a:lnTo>
                    <a:pt x="1644" y="13062"/>
                  </a:lnTo>
                  <a:lnTo>
                    <a:pt x="0" y="6061"/>
                  </a:lnTo>
                  <a:lnTo>
                    <a:pt x="1132" y="13657"/>
                  </a:lnTo>
                  <a:lnTo>
                    <a:pt x="8085" y="10799"/>
                  </a:lnTo>
                  <a:cubicBezTo>
                    <a:pt x="8085" y="10799"/>
                    <a:pt x="6525" y="2334"/>
                    <a:pt x="6370" y="1953"/>
                  </a:cubicBezTo>
                  <a:cubicBezTo>
                    <a:pt x="6204" y="1548"/>
                    <a:pt x="2859" y="1"/>
                    <a:pt x="2858" y="0"/>
                  </a:cubicBezTo>
                  <a:close/>
                </a:path>
              </a:pathLst>
            </a:custGeom>
            <a:solidFill>
              <a:srgbClr val="AA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4"/>
            <p:cNvSpPr/>
            <p:nvPr/>
          </p:nvSpPr>
          <p:spPr>
            <a:xfrm>
              <a:off x="3652377" y="2769263"/>
              <a:ext cx="193208" cy="154399"/>
            </a:xfrm>
            <a:custGeom>
              <a:avLst/>
              <a:gdLst/>
              <a:ahLst/>
              <a:cxnLst/>
              <a:rect l="l" t="t" r="r" b="b"/>
              <a:pathLst>
                <a:path w="6228" h="4977" extrusionOk="0">
                  <a:moveTo>
                    <a:pt x="1870" y="0"/>
                  </a:moveTo>
                  <a:lnTo>
                    <a:pt x="1" y="1107"/>
                  </a:lnTo>
                  <a:cubicBezTo>
                    <a:pt x="1" y="1107"/>
                    <a:pt x="2120" y="4108"/>
                    <a:pt x="2561" y="4346"/>
                  </a:cubicBezTo>
                  <a:lnTo>
                    <a:pt x="3811" y="4977"/>
                  </a:lnTo>
                  <a:lnTo>
                    <a:pt x="4585" y="3465"/>
                  </a:lnTo>
                  <a:lnTo>
                    <a:pt x="5632" y="4703"/>
                  </a:lnTo>
                  <a:lnTo>
                    <a:pt x="6228" y="2072"/>
                  </a:lnTo>
                  <a:lnTo>
                    <a:pt x="5073" y="1024"/>
                  </a:lnTo>
                  <a:lnTo>
                    <a:pt x="5073" y="1024"/>
                  </a:lnTo>
                  <a:cubicBezTo>
                    <a:pt x="5073" y="1024"/>
                    <a:pt x="5454" y="2572"/>
                    <a:pt x="4347" y="2679"/>
                  </a:cubicBezTo>
                  <a:cubicBezTo>
                    <a:pt x="4326" y="2681"/>
                    <a:pt x="4305" y="2682"/>
                    <a:pt x="4284" y="2682"/>
                  </a:cubicBezTo>
                  <a:cubicBezTo>
                    <a:pt x="3188" y="2682"/>
                    <a:pt x="1870" y="0"/>
                    <a:pt x="1870" y="0"/>
                  </a:cubicBezTo>
                  <a:close/>
                </a:path>
              </a:pathLst>
            </a:custGeom>
            <a:solidFill>
              <a:srgbClr val="AA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4"/>
            <p:cNvSpPr/>
            <p:nvPr/>
          </p:nvSpPr>
          <p:spPr>
            <a:xfrm>
              <a:off x="4322215" y="3201468"/>
              <a:ext cx="156198" cy="149497"/>
            </a:xfrm>
            <a:custGeom>
              <a:avLst/>
              <a:gdLst/>
              <a:ahLst/>
              <a:cxnLst/>
              <a:rect l="l" t="t" r="r" b="b"/>
              <a:pathLst>
                <a:path w="5035" h="4819" extrusionOk="0">
                  <a:moveTo>
                    <a:pt x="3051" y="0"/>
                  </a:moveTo>
                  <a:cubicBezTo>
                    <a:pt x="3004" y="0"/>
                    <a:pt x="2972" y="14"/>
                    <a:pt x="2960" y="46"/>
                  </a:cubicBezTo>
                  <a:cubicBezTo>
                    <a:pt x="2856" y="304"/>
                    <a:pt x="3596" y="1325"/>
                    <a:pt x="3591" y="1325"/>
                  </a:cubicBezTo>
                  <a:cubicBezTo>
                    <a:pt x="3590" y="1325"/>
                    <a:pt x="3572" y="1302"/>
                    <a:pt x="3531" y="1248"/>
                  </a:cubicBezTo>
                  <a:cubicBezTo>
                    <a:pt x="3271" y="894"/>
                    <a:pt x="1926" y="139"/>
                    <a:pt x="1434" y="139"/>
                  </a:cubicBezTo>
                  <a:cubicBezTo>
                    <a:pt x="1363" y="139"/>
                    <a:pt x="1311" y="155"/>
                    <a:pt x="1281" y="189"/>
                  </a:cubicBezTo>
                  <a:cubicBezTo>
                    <a:pt x="1043" y="475"/>
                    <a:pt x="2709" y="2737"/>
                    <a:pt x="2709" y="2737"/>
                  </a:cubicBezTo>
                  <a:cubicBezTo>
                    <a:pt x="2709" y="2737"/>
                    <a:pt x="1560" y="1756"/>
                    <a:pt x="972" y="1756"/>
                  </a:cubicBezTo>
                  <a:cubicBezTo>
                    <a:pt x="844" y="1756"/>
                    <a:pt x="743" y="1803"/>
                    <a:pt x="685" y="1915"/>
                  </a:cubicBezTo>
                  <a:cubicBezTo>
                    <a:pt x="566" y="2130"/>
                    <a:pt x="709" y="2499"/>
                    <a:pt x="947" y="2915"/>
                  </a:cubicBezTo>
                  <a:cubicBezTo>
                    <a:pt x="756" y="2872"/>
                    <a:pt x="575" y="2844"/>
                    <a:pt x="425" y="2844"/>
                  </a:cubicBezTo>
                  <a:cubicBezTo>
                    <a:pt x="166" y="2844"/>
                    <a:pt x="0" y="2927"/>
                    <a:pt x="31" y="3153"/>
                  </a:cubicBezTo>
                  <a:cubicBezTo>
                    <a:pt x="114" y="3999"/>
                    <a:pt x="2364" y="4761"/>
                    <a:pt x="2364" y="4761"/>
                  </a:cubicBezTo>
                  <a:cubicBezTo>
                    <a:pt x="2539" y="4800"/>
                    <a:pt x="2702" y="4819"/>
                    <a:pt x="2853" y="4819"/>
                  </a:cubicBezTo>
                  <a:cubicBezTo>
                    <a:pt x="5034" y="4819"/>
                    <a:pt x="4888" y="998"/>
                    <a:pt x="4888" y="998"/>
                  </a:cubicBezTo>
                  <a:cubicBezTo>
                    <a:pt x="4888" y="998"/>
                    <a:pt x="3443" y="0"/>
                    <a:pt x="305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4"/>
            <p:cNvSpPr/>
            <p:nvPr/>
          </p:nvSpPr>
          <p:spPr>
            <a:xfrm>
              <a:off x="3630227" y="2338608"/>
              <a:ext cx="296637" cy="172113"/>
            </a:xfrm>
            <a:custGeom>
              <a:avLst/>
              <a:gdLst/>
              <a:ahLst/>
              <a:cxnLst/>
              <a:rect l="l" t="t" r="r" b="b"/>
              <a:pathLst>
                <a:path w="9562" h="5548" extrusionOk="0">
                  <a:moveTo>
                    <a:pt x="7534" y="0"/>
                  </a:moveTo>
                  <a:cubicBezTo>
                    <a:pt x="6845" y="0"/>
                    <a:pt x="4168" y="682"/>
                    <a:pt x="3477" y="1071"/>
                  </a:cubicBezTo>
                  <a:cubicBezTo>
                    <a:pt x="2715" y="1500"/>
                    <a:pt x="0" y="5548"/>
                    <a:pt x="0" y="5548"/>
                  </a:cubicBezTo>
                  <a:cubicBezTo>
                    <a:pt x="4477" y="5286"/>
                    <a:pt x="9561" y="2166"/>
                    <a:pt x="9561" y="2166"/>
                  </a:cubicBezTo>
                  <a:cubicBezTo>
                    <a:pt x="9561" y="2166"/>
                    <a:pt x="7930" y="178"/>
                    <a:pt x="7680" y="23"/>
                  </a:cubicBezTo>
                  <a:cubicBezTo>
                    <a:pt x="7655" y="8"/>
                    <a:pt x="7605" y="0"/>
                    <a:pt x="7534" y="0"/>
                  </a:cubicBezTo>
                  <a:close/>
                </a:path>
              </a:pathLst>
            </a:custGeom>
            <a:solidFill>
              <a:srgbClr val="D7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4"/>
            <p:cNvSpPr/>
            <p:nvPr/>
          </p:nvSpPr>
          <p:spPr>
            <a:xfrm>
              <a:off x="3611024" y="2406548"/>
              <a:ext cx="479453" cy="132993"/>
            </a:xfrm>
            <a:custGeom>
              <a:avLst/>
              <a:gdLst/>
              <a:ahLst/>
              <a:cxnLst/>
              <a:rect l="l" t="t" r="r" b="b"/>
              <a:pathLst>
                <a:path w="15455" h="4287" extrusionOk="0">
                  <a:moveTo>
                    <a:pt x="10204" y="0"/>
                  </a:moveTo>
                  <a:lnTo>
                    <a:pt x="0" y="3417"/>
                  </a:lnTo>
                  <a:lnTo>
                    <a:pt x="274" y="4286"/>
                  </a:lnTo>
                  <a:cubicBezTo>
                    <a:pt x="274" y="4286"/>
                    <a:pt x="14145" y="1155"/>
                    <a:pt x="14800" y="655"/>
                  </a:cubicBezTo>
                  <a:cubicBezTo>
                    <a:pt x="15455" y="131"/>
                    <a:pt x="10204" y="0"/>
                    <a:pt x="10204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4"/>
            <p:cNvSpPr/>
            <p:nvPr/>
          </p:nvSpPr>
          <p:spPr>
            <a:xfrm>
              <a:off x="3335110" y="2435336"/>
              <a:ext cx="142983" cy="106779"/>
            </a:xfrm>
            <a:custGeom>
              <a:avLst/>
              <a:gdLst/>
              <a:ahLst/>
              <a:cxnLst/>
              <a:rect l="l" t="t" r="r" b="b"/>
              <a:pathLst>
                <a:path w="4609" h="3442" extrusionOk="0">
                  <a:moveTo>
                    <a:pt x="1274" y="1"/>
                  </a:moveTo>
                  <a:lnTo>
                    <a:pt x="0" y="2346"/>
                  </a:lnTo>
                  <a:lnTo>
                    <a:pt x="4608" y="3442"/>
                  </a:lnTo>
                  <a:lnTo>
                    <a:pt x="4608" y="3442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4"/>
            <p:cNvSpPr/>
            <p:nvPr/>
          </p:nvSpPr>
          <p:spPr>
            <a:xfrm>
              <a:off x="3490595" y="2442006"/>
              <a:ext cx="51373" cy="91982"/>
            </a:xfrm>
            <a:custGeom>
              <a:avLst/>
              <a:gdLst/>
              <a:ahLst/>
              <a:cxnLst/>
              <a:rect l="l" t="t" r="r" b="b"/>
              <a:pathLst>
                <a:path w="1656" h="2965" extrusionOk="0">
                  <a:moveTo>
                    <a:pt x="1656" y="0"/>
                  </a:moveTo>
                  <a:lnTo>
                    <a:pt x="1" y="119"/>
                  </a:lnTo>
                  <a:lnTo>
                    <a:pt x="1132" y="2965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4"/>
            <p:cNvSpPr/>
            <p:nvPr/>
          </p:nvSpPr>
          <p:spPr>
            <a:xfrm>
              <a:off x="3370569" y="2601183"/>
              <a:ext cx="99024" cy="47309"/>
            </a:xfrm>
            <a:custGeom>
              <a:avLst/>
              <a:gdLst/>
              <a:ahLst/>
              <a:cxnLst/>
              <a:rect l="l" t="t" r="r" b="b"/>
              <a:pathLst>
                <a:path w="3192" h="1525" extrusionOk="0">
                  <a:moveTo>
                    <a:pt x="0" y="1"/>
                  </a:moveTo>
                  <a:lnTo>
                    <a:pt x="48" y="1525"/>
                  </a:lnTo>
                  <a:lnTo>
                    <a:pt x="3191" y="1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4"/>
            <p:cNvSpPr/>
            <p:nvPr/>
          </p:nvSpPr>
          <p:spPr>
            <a:xfrm>
              <a:off x="4230450" y="2576799"/>
              <a:ext cx="118227" cy="138174"/>
            </a:xfrm>
            <a:custGeom>
              <a:avLst/>
              <a:gdLst/>
              <a:ahLst/>
              <a:cxnLst/>
              <a:rect l="l" t="t" r="r" b="b"/>
              <a:pathLst>
                <a:path w="3811" h="4454" extrusionOk="0">
                  <a:moveTo>
                    <a:pt x="1631" y="1"/>
                  </a:moveTo>
                  <a:lnTo>
                    <a:pt x="0" y="4454"/>
                  </a:lnTo>
                  <a:lnTo>
                    <a:pt x="3810" y="1549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4"/>
            <p:cNvSpPr/>
            <p:nvPr/>
          </p:nvSpPr>
          <p:spPr>
            <a:xfrm>
              <a:off x="4233025" y="2738954"/>
              <a:ext cx="92013" cy="51001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2965" y="1"/>
                  </a:moveTo>
                  <a:lnTo>
                    <a:pt x="0" y="763"/>
                  </a:lnTo>
                  <a:lnTo>
                    <a:pt x="2894" y="1644"/>
                  </a:lnTo>
                  <a:lnTo>
                    <a:pt x="29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4"/>
            <p:cNvSpPr/>
            <p:nvPr/>
          </p:nvSpPr>
          <p:spPr>
            <a:xfrm>
              <a:off x="4137352" y="2597119"/>
              <a:ext cx="47309" cy="101599"/>
            </a:xfrm>
            <a:custGeom>
              <a:avLst/>
              <a:gdLst/>
              <a:ahLst/>
              <a:cxnLst/>
              <a:rect l="l" t="t" r="r" b="b"/>
              <a:pathLst>
                <a:path w="1525" h="3275" extrusionOk="0">
                  <a:moveTo>
                    <a:pt x="1" y="1"/>
                  </a:moveTo>
                  <a:lnTo>
                    <a:pt x="953" y="3275"/>
                  </a:lnTo>
                  <a:lnTo>
                    <a:pt x="152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6" name="Google Shape;3296;p54"/>
          <p:cNvGrpSpPr/>
          <p:nvPr/>
        </p:nvGrpSpPr>
        <p:grpSpPr>
          <a:xfrm>
            <a:off x="2600850" y="1204725"/>
            <a:ext cx="656650" cy="1186175"/>
            <a:chOff x="4088000" y="1016325"/>
            <a:chExt cx="656650" cy="1186175"/>
          </a:xfrm>
        </p:grpSpPr>
        <p:sp>
          <p:nvSpPr>
            <p:cNvPr id="3297" name="Google Shape;3297;p54"/>
            <p:cNvSpPr/>
            <p:nvPr/>
          </p:nvSpPr>
          <p:spPr>
            <a:xfrm>
              <a:off x="4398750" y="1016325"/>
              <a:ext cx="52425" cy="181300"/>
            </a:xfrm>
            <a:custGeom>
              <a:avLst/>
              <a:gdLst/>
              <a:ahLst/>
              <a:cxnLst/>
              <a:rect l="l" t="t" r="r" b="b"/>
              <a:pathLst>
                <a:path w="2097" h="7252" extrusionOk="0">
                  <a:moveTo>
                    <a:pt x="1691" y="1"/>
                  </a:moveTo>
                  <a:cubicBezTo>
                    <a:pt x="1691" y="1"/>
                    <a:pt x="1608" y="72"/>
                    <a:pt x="1465" y="239"/>
                  </a:cubicBezTo>
                  <a:cubicBezTo>
                    <a:pt x="1334" y="405"/>
                    <a:pt x="1108" y="643"/>
                    <a:pt x="929" y="953"/>
                  </a:cubicBezTo>
                  <a:cubicBezTo>
                    <a:pt x="548" y="1560"/>
                    <a:pt x="155" y="2477"/>
                    <a:pt x="72" y="3513"/>
                  </a:cubicBezTo>
                  <a:cubicBezTo>
                    <a:pt x="1" y="4537"/>
                    <a:pt x="239" y="5489"/>
                    <a:pt x="489" y="6168"/>
                  </a:cubicBezTo>
                  <a:cubicBezTo>
                    <a:pt x="739" y="6847"/>
                    <a:pt x="1013" y="7251"/>
                    <a:pt x="1013" y="7251"/>
                  </a:cubicBezTo>
                  <a:cubicBezTo>
                    <a:pt x="1013" y="7251"/>
                    <a:pt x="1227" y="6835"/>
                    <a:pt x="1465" y="6204"/>
                  </a:cubicBezTo>
                  <a:cubicBezTo>
                    <a:pt x="1691" y="5549"/>
                    <a:pt x="1941" y="4680"/>
                    <a:pt x="2025" y="3691"/>
                  </a:cubicBezTo>
                  <a:cubicBezTo>
                    <a:pt x="2096" y="2715"/>
                    <a:pt x="1989" y="1798"/>
                    <a:pt x="1906" y="1132"/>
                  </a:cubicBezTo>
                  <a:cubicBezTo>
                    <a:pt x="1834" y="786"/>
                    <a:pt x="1810" y="513"/>
                    <a:pt x="1763" y="310"/>
                  </a:cubicBezTo>
                  <a:cubicBezTo>
                    <a:pt x="1727" y="120"/>
                    <a:pt x="1691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4"/>
            <p:cNvSpPr/>
            <p:nvPr/>
          </p:nvSpPr>
          <p:spPr>
            <a:xfrm>
              <a:off x="4414525" y="1095725"/>
              <a:ext cx="32025" cy="888525"/>
            </a:xfrm>
            <a:custGeom>
              <a:avLst/>
              <a:gdLst/>
              <a:ahLst/>
              <a:cxnLst/>
              <a:rect l="l" t="t" r="r" b="b"/>
              <a:pathLst>
                <a:path w="1281" h="35541" extrusionOk="0">
                  <a:moveTo>
                    <a:pt x="474" y="1"/>
                  </a:moveTo>
                  <a:cubicBezTo>
                    <a:pt x="391" y="1"/>
                    <a:pt x="304" y="57"/>
                    <a:pt x="298" y="170"/>
                  </a:cubicBezTo>
                  <a:cubicBezTo>
                    <a:pt x="48" y="4754"/>
                    <a:pt x="1" y="9338"/>
                    <a:pt x="84" y="13922"/>
                  </a:cubicBezTo>
                  <a:cubicBezTo>
                    <a:pt x="155" y="18494"/>
                    <a:pt x="358" y="23066"/>
                    <a:pt x="584" y="27638"/>
                  </a:cubicBezTo>
                  <a:cubicBezTo>
                    <a:pt x="703" y="30222"/>
                    <a:pt x="834" y="32793"/>
                    <a:pt x="941" y="35389"/>
                  </a:cubicBezTo>
                  <a:cubicBezTo>
                    <a:pt x="947" y="35490"/>
                    <a:pt x="1033" y="35541"/>
                    <a:pt x="1117" y="35541"/>
                  </a:cubicBezTo>
                  <a:cubicBezTo>
                    <a:pt x="1200" y="35541"/>
                    <a:pt x="1281" y="35490"/>
                    <a:pt x="1275" y="35389"/>
                  </a:cubicBezTo>
                  <a:cubicBezTo>
                    <a:pt x="1072" y="30817"/>
                    <a:pt x="822" y="26245"/>
                    <a:pt x="644" y="21685"/>
                  </a:cubicBezTo>
                  <a:cubicBezTo>
                    <a:pt x="465" y="17113"/>
                    <a:pt x="334" y="12541"/>
                    <a:pt x="382" y="7957"/>
                  </a:cubicBezTo>
                  <a:cubicBezTo>
                    <a:pt x="405" y="5349"/>
                    <a:pt x="477" y="2766"/>
                    <a:pt x="632" y="170"/>
                  </a:cubicBezTo>
                  <a:cubicBezTo>
                    <a:pt x="638" y="57"/>
                    <a:pt x="557" y="1"/>
                    <a:pt x="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4"/>
            <p:cNvSpPr/>
            <p:nvPr/>
          </p:nvSpPr>
          <p:spPr>
            <a:xfrm>
              <a:off x="4327325" y="1152350"/>
              <a:ext cx="94075" cy="157500"/>
            </a:xfrm>
            <a:custGeom>
              <a:avLst/>
              <a:gdLst/>
              <a:ahLst/>
              <a:cxnLst/>
              <a:rect l="l" t="t" r="r" b="b"/>
              <a:pathLst>
                <a:path w="3763" h="6300" extrusionOk="0">
                  <a:moveTo>
                    <a:pt x="83" y="1"/>
                  </a:moveTo>
                  <a:cubicBezTo>
                    <a:pt x="83" y="1"/>
                    <a:pt x="48" y="120"/>
                    <a:pt x="36" y="334"/>
                  </a:cubicBezTo>
                  <a:cubicBezTo>
                    <a:pt x="24" y="536"/>
                    <a:pt x="0" y="858"/>
                    <a:pt x="24" y="1215"/>
                  </a:cubicBezTo>
                  <a:cubicBezTo>
                    <a:pt x="72" y="1941"/>
                    <a:pt x="274" y="2906"/>
                    <a:pt x="810" y="3799"/>
                  </a:cubicBezTo>
                  <a:cubicBezTo>
                    <a:pt x="1369" y="4692"/>
                    <a:pt x="2107" y="5323"/>
                    <a:pt x="2703" y="5728"/>
                  </a:cubicBezTo>
                  <a:cubicBezTo>
                    <a:pt x="3310" y="6120"/>
                    <a:pt x="3762" y="6299"/>
                    <a:pt x="3762" y="6299"/>
                  </a:cubicBezTo>
                  <a:cubicBezTo>
                    <a:pt x="3762" y="6299"/>
                    <a:pt x="3703" y="5847"/>
                    <a:pt x="3489" y="5168"/>
                  </a:cubicBezTo>
                  <a:cubicBezTo>
                    <a:pt x="3298" y="4501"/>
                    <a:pt x="3000" y="3632"/>
                    <a:pt x="2477" y="2799"/>
                  </a:cubicBezTo>
                  <a:cubicBezTo>
                    <a:pt x="1988" y="1953"/>
                    <a:pt x="1381" y="1287"/>
                    <a:pt x="905" y="798"/>
                  </a:cubicBezTo>
                  <a:cubicBezTo>
                    <a:pt x="667" y="560"/>
                    <a:pt x="464" y="346"/>
                    <a:pt x="322" y="215"/>
                  </a:cubicBezTo>
                  <a:cubicBezTo>
                    <a:pt x="167" y="84"/>
                    <a:pt x="83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4"/>
            <p:cNvSpPr/>
            <p:nvPr/>
          </p:nvSpPr>
          <p:spPr>
            <a:xfrm>
              <a:off x="4423450" y="1152350"/>
              <a:ext cx="94400" cy="157500"/>
            </a:xfrm>
            <a:custGeom>
              <a:avLst/>
              <a:gdLst/>
              <a:ahLst/>
              <a:cxnLst/>
              <a:rect l="l" t="t" r="r" b="b"/>
              <a:pathLst>
                <a:path w="3776" h="6300" extrusionOk="0">
                  <a:moveTo>
                    <a:pt x="3680" y="1"/>
                  </a:moveTo>
                  <a:cubicBezTo>
                    <a:pt x="3680" y="1"/>
                    <a:pt x="3596" y="84"/>
                    <a:pt x="3442" y="215"/>
                  </a:cubicBezTo>
                  <a:cubicBezTo>
                    <a:pt x="3299" y="346"/>
                    <a:pt x="3096" y="560"/>
                    <a:pt x="2858" y="798"/>
                  </a:cubicBezTo>
                  <a:cubicBezTo>
                    <a:pt x="2382" y="1287"/>
                    <a:pt x="1775" y="1953"/>
                    <a:pt x="1287" y="2799"/>
                  </a:cubicBezTo>
                  <a:cubicBezTo>
                    <a:pt x="763" y="3632"/>
                    <a:pt x="465" y="4501"/>
                    <a:pt x="275" y="5168"/>
                  </a:cubicBezTo>
                  <a:cubicBezTo>
                    <a:pt x="60" y="5847"/>
                    <a:pt x="1" y="6299"/>
                    <a:pt x="1" y="6299"/>
                  </a:cubicBezTo>
                  <a:cubicBezTo>
                    <a:pt x="1" y="6299"/>
                    <a:pt x="453" y="6120"/>
                    <a:pt x="1060" y="5728"/>
                  </a:cubicBezTo>
                  <a:cubicBezTo>
                    <a:pt x="1656" y="5323"/>
                    <a:pt x="2406" y="4692"/>
                    <a:pt x="2954" y="3799"/>
                  </a:cubicBezTo>
                  <a:cubicBezTo>
                    <a:pt x="3489" y="2906"/>
                    <a:pt x="3692" y="1941"/>
                    <a:pt x="3739" y="1215"/>
                  </a:cubicBezTo>
                  <a:cubicBezTo>
                    <a:pt x="3775" y="858"/>
                    <a:pt x="3739" y="536"/>
                    <a:pt x="3727" y="334"/>
                  </a:cubicBezTo>
                  <a:cubicBezTo>
                    <a:pt x="3716" y="120"/>
                    <a:pt x="3680" y="1"/>
                    <a:pt x="3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4"/>
            <p:cNvSpPr/>
            <p:nvPr/>
          </p:nvSpPr>
          <p:spPr>
            <a:xfrm>
              <a:off x="4339475" y="1197675"/>
              <a:ext cx="80775" cy="110000"/>
            </a:xfrm>
            <a:custGeom>
              <a:avLst/>
              <a:gdLst/>
              <a:ahLst/>
              <a:cxnLst/>
              <a:rect l="l" t="t" r="r" b="b"/>
              <a:pathLst>
                <a:path w="3231" h="4400" extrusionOk="0">
                  <a:moveTo>
                    <a:pt x="230" y="0"/>
                  </a:moveTo>
                  <a:cubicBezTo>
                    <a:pt x="112" y="0"/>
                    <a:pt x="1" y="168"/>
                    <a:pt x="109" y="295"/>
                  </a:cubicBezTo>
                  <a:cubicBezTo>
                    <a:pt x="1121" y="1593"/>
                    <a:pt x="1824" y="3081"/>
                    <a:pt x="2884" y="4343"/>
                  </a:cubicBezTo>
                  <a:cubicBezTo>
                    <a:pt x="2918" y="4383"/>
                    <a:pt x="2957" y="4400"/>
                    <a:pt x="2996" y="4400"/>
                  </a:cubicBezTo>
                  <a:cubicBezTo>
                    <a:pt x="3119" y="4400"/>
                    <a:pt x="3230" y="4232"/>
                    <a:pt x="3122" y="4105"/>
                  </a:cubicBezTo>
                  <a:cubicBezTo>
                    <a:pt x="2074" y="2843"/>
                    <a:pt x="1348" y="1355"/>
                    <a:pt x="336" y="57"/>
                  </a:cubicBezTo>
                  <a:cubicBezTo>
                    <a:pt x="304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4"/>
            <p:cNvSpPr/>
            <p:nvPr/>
          </p:nvSpPr>
          <p:spPr>
            <a:xfrm>
              <a:off x="4413825" y="1219800"/>
              <a:ext cx="82575" cy="92950"/>
            </a:xfrm>
            <a:custGeom>
              <a:avLst/>
              <a:gdLst/>
              <a:ahLst/>
              <a:cxnLst/>
              <a:rect l="l" t="t" r="r" b="b"/>
              <a:pathLst>
                <a:path w="3303" h="3718" extrusionOk="0">
                  <a:moveTo>
                    <a:pt x="3072" y="0"/>
                  </a:moveTo>
                  <a:cubicBezTo>
                    <a:pt x="3021" y="0"/>
                    <a:pt x="2970" y="23"/>
                    <a:pt x="2934" y="77"/>
                  </a:cubicBezTo>
                  <a:cubicBezTo>
                    <a:pt x="2124" y="1267"/>
                    <a:pt x="1303" y="2506"/>
                    <a:pt x="148" y="3399"/>
                  </a:cubicBezTo>
                  <a:cubicBezTo>
                    <a:pt x="0" y="3497"/>
                    <a:pt x="88" y="3717"/>
                    <a:pt x="224" y="3717"/>
                  </a:cubicBezTo>
                  <a:cubicBezTo>
                    <a:pt x="252" y="3717"/>
                    <a:pt x="283" y="3707"/>
                    <a:pt x="314" y="3684"/>
                  </a:cubicBezTo>
                  <a:cubicBezTo>
                    <a:pt x="1517" y="2756"/>
                    <a:pt x="2398" y="1494"/>
                    <a:pt x="3219" y="244"/>
                  </a:cubicBezTo>
                  <a:cubicBezTo>
                    <a:pt x="3302" y="119"/>
                    <a:pt x="3189" y="0"/>
                    <a:pt x="3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4"/>
            <p:cNvSpPr/>
            <p:nvPr/>
          </p:nvSpPr>
          <p:spPr>
            <a:xfrm>
              <a:off x="4318675" y="1256525"/>
              <a:ext cx="102425" cy="171175"/>
            </a:xfrm>
            <a:custGeom>
              <a:avLst/>
              <a:gdLst/>
              <a:ahLst/>
              <a:cxnLst/>
              <a:rect l="l" t="t" r="r" b="b"/>
              <a:pathLst>
                <a:path w="4097" h="6847" extrusionOk="0">
                  <a:moveTo>
                    <a:pt x="84" y="1"/>
                  </a:moveTo>
                  <a:cubicBezTo>
                    <a:pt x="84" y="1"/>
                    <a:pt x="60" y="144"/>
                    <a:pt x="48" y="370"/>
                  </a:cubicBezTo>
                  <a:cubicBezTo>
                    <a:pt x="25" y="596"/>
                    <a:pt x="1" y="941"/>
                    <a:pt x="25" y="1334"/>
                  </a:cubicBezTo>
                  <a:cubicBezTo>
                    <a:pt x="72" y="2120"/>
                    <a:pt x="310" y="3180"/>
                    <a:pt x="894" y="4144"/>
                  </a:cubicBezTo>
                  <a:cubicBezTo>
                    <a:pt x="1489" y="5109"/>
                    <a:pt x="2287" y="5799"/>
                    <a:pt x="2942" y="6228"/>
                  </a:cubicBezTo>
                  <a:cubicBezTo>
                    <a:pt x="3596" y="6656"/>
                    <a:pt x="4097" y="6847"/>
                    <a:pt x="4097" y="6847"/>
                  </a:cubicBezTo>
                  <a:cubicBezTo>
                    <a:pt x="4097" y="6847"/>
                    <a:pt x="4037" y="6347"/>
                    <a:pt x="3823" y="5633"/>
                  </a:cubicBezTo>
                  <a:cubicBezTo>
                    <a:pt x="3596" y="4906"/>
                    <a:pt x="3275" y="3966"/>
                    <a:pt x="2704" y="3061"/>
                  </a:cubicBezTo>
                  <a:cubicBezTo>
                    <a:pt x="2156" y="2132"/>
                    <a:pt x="1489" y="1406"/>
                    <a:pt x="977" y="870"/>
                  </a:cubicBezTo>
                  <a:cubicBezTo>
                    <a:pt x="715" y="596"/>
                    <a:pt x="501" y="382"/>
                    <a:pt x="346" y="227"/>
                  </a:cubicBezTo>
                  <a:cubicBezTo>
                    <a:pt x="191" y="84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4"/>
            <p:cNvSpPr/>
            <p:nvPr/>
          </p:nvSpPr>
          <p:spPr>
            <a:xfrm>
              <a:off x="4423450" y="1256525"/>
              <a:ext cx="102425" cy="171175"/>
            </a:xfrm>
            <a:custGeom>
              <a:avLst/>
              <a:gdLst/>
              <a:ahLst/>
              <a:cxnLst/>
              <a:rect l="l" t="t" r="r" b="b"/>
              <a:pathLst>
                <a:path w="4097" h="6847" extrusionOk="0">
                  <a:moveTo>
                    <a:pt x="4013" y="1"/>
                  </a:moveTo>
                  <a:cubicBezTo>
                    <a:pt x="4013" y="1"/>
                    <a:pt x="3906" y="84"/>
                    <a:pt x="3751" y="227"/>
                  </a:cubicBezTo>
                  <a:cubicBezTo>
                    <a:pt x="3596" y="382"/>
                    <a:pt x="3382" y="596"/>
                    <a:pt x="3120" y="870"/>
                  </a:cubicBezTo>
                  <a:cubicBezTo>
                    <a:pt x="2608" y="1406"/>
                    <a:pt x="1942" y="2132"/>
                    <a:pt x="1394" y="3061"/>
                  </a:cubicBezTo>
                  <a:cubicBezTo>
                    <a:pt x="822" y="3966"/>
                    <a:pt x="501" y="4906"/>
                    <a:pt x="275" y="5633"/>
                  </a:cubicBezTo>
                  <a:cubicBezTo>
                    <a:pt x="84" y="6347"/>
                    <a:pt x="1" y="6847"/>
                    <a:pt x="1" y="6847"/>
                  </a:cubicBezTo>
                  <a:cubicBezTo>
                    <a:pt x="1" y="6847"/>
                    <a:pt x="501" y="6656"/>
                    <a:pt x="1156" y="6228"/>
                  </a:cubicBezTo>
                  <a:cubicBezTo>
                    <a:pt x="1811" y="5799"/>
                    <a:pt x="2608" y="5109"/>
                    <a:pt x="3204" y="4144"/>
                  </a:cubicBezTo>
                  <a:cubicBezTo>
                    <a:pt x="3787" y="3180"/>
                    <a:pt x="4025" y="2120"/>
                    <a:pt x="4073" y="1334"/>
                  </a:cubicBezTo>
                  <a:cubicBezTo>
                    <a:pt x="4097" y="941"/>
                    <a:pt x="4073" y="596"/>
                    <a:pt x="4049" y="370"/>
                  </a:cubicBezTo>
                  <a:cubicBezTo>
                    <a:pt x="4037" y="144"/>
                    <a:pt x="4013" y="1"/>
                    <a:pt x="4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4"/>
            <p:cNvSpPr/>
            <p:nvPr/>
          </p:nvSpPr>
          <p:spPr>
            <a:xfrm>
              <a:off x="4332875" y="1306275"/>
              <a:ext cx="86575" cy="118525"/>
            </a:xfrm>
            <a:custGeom>
              <a:avLst/>
              <a:gdLst/>
              <a:ahLst/>
              <a:cxnLst/>
              <a:rect l="l" t="t" r="r" b="b"/>
              <a:pathLst>
                <a:path w="3463" h="4741" extrusionOk="0">
                  <a:moveTo>
                    <a:pt x="224" y="1"/>
                  </a:moveTo>
                  <a:cubicBezTo>
                    <a:pt x="105" y="1"/>
                    <a:pt x="1" y="162"/>
                    <a:pt x="100" y="297"/>
                  </a:cubicBezTo>
                  <a:cubicBezTo>
                    <a:pt x="1207" y="1690"/>
                    <a:pt x="1981" y="3321"/>
                    <a:pt x="3124" y="4690"/>
                  </a:cubicBezTo>
                  <a:cubicBezTo>
                    <a:pt x="3154" y="4726"/>
                    <a:pt x="3189" y="4741"/>
                    <a:pt x="3225" y="4741"/>
                  </a:cubicBezTo>
                  <a:cubicBezTo>
                    <a:pt x="3344" y="4741"/>
                    <a:pt x="3463" y="4572"/>
                    <a:pt x="3362" y="4452"/>
                  </a:cubicBezTo>
                  <a:cubicBezTo>
                    <a:pt x="2207" y="3083"/>
                    <a:pt x="1433" y="1452"/>
                    <a:pt x="338" y="59"/>
                  </a:cubicBezTo>
                  <a:cubicBezTo>
                    <a:pt x="303" y="18"/>
                    <a:pt x="262" y="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4"/>
            <p:cNvSpPr/>
            <p:nvPr/>
          </p:nvSpPr>
          <p:spPr>
            <a:xfrm>
              <a:off x="4413775" y="1329925"/>
              <a:ext cx="88575" cy="100400"/>
            </a:xfrm>
            <a:custGeom>
              <a:avLst/>
              <a:gdLst/>
              <a:ahLst/>
              <a:cxnLst/>
              <a:rect l="l" t="t" r="r" b="b"/>
              <a:pathLst>
                <a:path w="3543" h="4016" extrusionOk="0">
                  <a:moveTo>
                    <a:pt x="3312" y="1"/>
                  </a:moveTo>
                  <a:cubicBezTo>
                    <a:pt x="3261" y="1"/>
                    <a:pt x="3210" y="23"/>
                    <a:pt x="3174" y="77"/>
                  </a:cubicBezTo>
                  <a:cubicBezTo>
                    <a:pt x="2317" y="1387"/>
                    <a:pt x="1388" y="2732"/>
                    <a:pt x="138" y="3697"/>
                  </a:cubicBezTo>
                  <a:cubicBezTo>
                    <a:pt x="1" y="3804"/>
                    <a:pt x="89" y="4016"/>
                    <a:pt x="217" y="4016"/>
                  </a:cubicBezTo>
                  <a:cubicBezTo>
                    <a:pt x="245" y="4016"/>
                    <a:pt x="275" y="4006"/>
                    <a:pt x="304" y="3982"/>
                  </a:cubicBezTo>
                  <a:cubicBezTo>
                    <a:pt x="1602" y="2958"/>
                    <a:pt x="2567" y="1601"/>
                    <a:pt x="3460" y="244"/>
                  </a:cubicBezTo>
                  <a:cubicBezTo>
                    <a:pt x="3543" y="119"/>
                    <a:pt x="3429" y="1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4"/>
            <p:cNvSpPr/>
            <p:nvPr/>
          </p:nvSpPr>
          <p:spPr>
            <a:xfrm>
              <a:off x="4304100" y="1364875"/>
              <a:ext cx="121775" cy="185775"/>
            </a:xfrm>
            <a:custGeom>
              <a:avLst/>
              <a:gdLst/>
              <a:ahLst/>
              <a:cxnLst/>
              <a:rect l="l" t="t" r="r" b="b"/>
              <a:pathLst>
                <a:path w="4871" h="7431" extrusionOk="0">
                  <a:moveTo>
                    <a:pt x="60" y="1"/>
                  </a:moveTo>
                  <a:cubicBezTo>
                    <a:pt x="60" y="1"/>
                    <a:pt x="48" y="156"/>
                    <a:pt x="36" y="406"/>
                  </a:cubicBezTo>
                  <a:cubicBezTo>
                    <a:pt x="36" y="656"/>
                    <a:pt x="0" y="1048"/>
                    <a:pt x="60" y="1477"/>
                  </a:cubicBezTo>
                  <a:cubicBezTo>
                    <a:pt x="155" y="2370"/>
                    <a:pt x="465" y="3513"/>
                    <a:pt x="1167" y="4573"/>
                  </a:cubicBezTo>
                  <a:cubicBezTo>
                    <a:pt x="1882" y="5609"/>
                    <a:pt x="2798" y="6347"/>
                    <a:pt x="3560" y="6787"/>
                  </a:cubicBezTo>
                  <a:cubicBezTo>
                    <a:pt x="4299" y="7240"/>
                    <a:pt x="4870" y="7430"/>
                    <a:pt x="4870" y="7430"/>
                  </a:cubicBezTo>
                  <a:cubicBezTo>
                    <a:pt x="4870" y="7430"/>
                    <a:pt x="4763" y="6871"/>
                    <a:pt x="4513" y="6061"/>
                  </a:cubicBezTo>
                  <a:cubicBezTo>
                    <a:pt x="4239" y="5275"/>
                    <a:pt x="3810" y="4227"/>
                    <a:pt x="3144" y="3251"/>
                  </a:cubicBezTo>
                  <a:cubicBezTo>
                    <a:pt x="2489" y="2263"/>
                    <a:pt x="1703" y="1489"/>
                    <a:pt x="1108" y="906"/>
                  </a:cubicBezTo>
                  <a:cubicBezTo>
                    <a:pt x="786" y="644"/>
                    <a:pt x="548" y="394"/>
                    <a:pt x="358" y="239"/>
                  </a:cubicBezTo>
                  <a:cubicBezTo>
                    <a:pt x="179" y="96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4"/>
            <p:cNvSpPr/>
            <p:nvPr/>
          </p:nvSpPr>
          <p:spPr>
            <a:xfrm>
              <a:off x="4428525" y="1354475"/>
              <a:ext cx="106575" cy="196175"/>
            </a:xfrm>
            <a:custGeom>
              <a:avLst/>
              <a:gdLst/>
              <a:ahLst/>
              <a:cxnLst/>
              <a:rect l="l" t="t" r="r" b="b"/>
              <a:pathLst>
                <a:path w="4263" h="7847" extrusionOk="0">
                  <a:moveTo>
                    <a:pt x="4108" y="0"/>
                  </a:moveTo>
                  <a:cubicBezTo>
                    <a:pt x="4108" y="0"/>
                    <a:pt x="4001" y="95"/>
                    <a:pt x="3822" y="274"/>
                  </a:cubicBezTo>
                  <a:cubicBezTo>
                    <a:pt x="3644" y="452"/>
                    <a:pt x="3429" y="702"/>
                    <a:pt x="3155" y="1012"/>
                  </a:cubicBezTo>
                  <a:cubicBezTo>
                    <a:pt x="2620" y="1643"/>
                    <a:pt x="1905" y="2488"/>
                    <a:pt x="1334" y="3536"/>
                  </a:cubicBezTo>
                  <a:cubicBezTo>
                    <a:pt x="750" y="4572"/>
                    <a:pt x="429" y="5644"/>
                    <a:pt x="238" y="6465"/>
                  </a:cubicBezTo>
                  <a:cubicBezTo>
                    <a:pt x="48" y="7287"/>
                    <a:pt x="0" y="7846"/>
                    <a:pt x="0" y="7846"/>
                  </a:cubicBezTo>
                  <a:cubicBezTo>
                    <a:pt x="0" y="7846"/>
                    <a:pt x="536" y="7608"/>
                    <a:pt x="1250" y="7084"/>
                  </a:cubicBezTo>
                  <a:cubicBezTo>
                    <a:pt x="1965" y="6572"/>
                    <a:pt x="2822" y="5763"/>
                    <a:pt x="3429" y="4667"/>
                  </a:cubicBezTo>
                  <a:cubicBezTo>
                    <a:pt x="4025" y="3548"/>
                    <a:pt x="4239" y="2369"/>
                    <a:pt x="4251" y="1476"/>
                  </a:cubicBezTo>
                  <a:cubicBezTo>
                    <a:pt x="4263" y="1048"/>
                    <a:pt x="4203" y="655"/>
                    <a:pt x="4179" y="405"/>
                  </a:cubicBezTo>
                  <a:cubicBezTo>
                    <a:pt x="4144" y="155"/>
                    <a:pt x="4108" y="0"/>
                    <a:pt x="4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4"/>
            <p:cNvSpPr/>
            <p:nvPr/>
          </p:nvSpPr>
          <p:spPr>
            <a:xfrm>
              <a:off x="4321400" y="1419725"/>
              <a:ext cx="101300" cy="127575"/>
            </a:xfrm>
            <a:custGeom>
              <a:avLst/>
              <a:gdLst/>
              <a:ahLst/>
              <a:cxnLst/>
              <a:rect l="l" t="t" r="r" b="b"/>
              <a:pathLst>
                <a:path w="4052" h="5103" extrusionOk="0">
                  <a:moveTo>
                    <a:pt x="237" y="0"/>
                  </a:moveTo>
                  <a:cubicBezTo>
                    <a:pt x="110" y="0"/>
                    <a:pt x="0" y="168"/>
                    <a:pt x="118" y="295"/>
                  </a:cubicBezTo>
                  <a:cubicBezTo>
                    <a:pt x="1404" y="1795"/>
                    <a:pt x="2356" y="3569"/>
                    <a:pt x="3714" y="5046"/>
                  </a:cubicBezTo>
                  <a:cubicBezTo>
                    <a:pt x="3751" y="5086"/>
                    <a:pt x="3791" y="5102"/>
                    <a:pt x="3830" y="5102"/>
                  </a:cubicBezTo>
                  <a:cubicBezTo>
                    <a:pt x="3951" y="5102"/>
                    <a:pt x="4051" y="4934"/>
                    <a:pt x="3952" y="4808"/>
                  </a:cubicBezTo>
                  <a:cubicBezTo>
                    <a:pt x="2595" y="3331"/>
                    <a:pt x="1642" y="1557"/>
                    <a:pt x="356" y="57"/>
                  </a:cubicBezTo>
                  <a:cubicBezTo>
                    <a:pt x="319" y="17"/>
                    <a:pt x="277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4"/>
            <p:cNvSpPr/>
            <p:nvPr/>
          </p:nvSpPr>
          <p:spPr>
            <a:xfrm>
              <a:off x="4417375" y="1438000"/>
              <a:ext cx="92800" cy="114525"/>
            </a:xfrm>
            <a:custGeom>
              <a:avLst/>
              <a:gdLst/>
              <a:ahLst/>
              <a:cxnLst/>
              <a:rect l="l" t="t" r="r" b="b"/>
              <a:pathLst>
                <a:path w="3712" h="4581" extrusionOk="0">
                  <a:moveTo>
                    <a:pt x="3483" y="1"/>
                  </a:moveTo>
                  <a:cubicBezTo>
                    <a:pt x="3434" y="1"/>
                    <a:pt x="3384" y="26"/>
                    <a:pt x="3351" y="88"/>
                  </a:cubicBezTo>
                  <a:cubicBezTo>
                    <a:pt x="2446" y="1600"/>
                    <a:pt x="1482" y="3148"/>
                    <a:pt x="113" y="4315"/>
                  </a:cubicBezTo>
                  <a:cubicBezTo>
                    <a:pt x="0" y="4418"/>
                    <a:pt x="117" y="4580"/>
                    <a:pt x="247" y="4580"/>
                  </a:cubicBezTo>
                  <a:cubicBezTo>
                    <a:pt x="282" y="4580"/>
                    <a:pt x="318" y="4569"/>
                    <a:pt x="351" y="4541"/>
                  </a:cubicBezTo>
                  <a:cubicBezTo>
                    <a:pt x="1732" y="3362"/>
                    <a:pt x="2720" y="1779"/>
                    <a:pt x="3637" y="255"/>
                  </a:cubicBezTo>
                  <a:cubicBezTo>
                    <a:pt x="3711" y="131"/>
                    <a:pt x="3596" y="1"/>
                    <a:pt x="3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4"/>
            <p:cNvSpPr/>
            <p:nvPr/>
          </p:nvSpPr>
          <p:spPr>
            <a:xfrm>
              <a:off x="4299925" y="1475025"/>
              <a:ext cx="127725" cy="194675"/>
            </a:xfrm>
            <a:custGeom>
              <a:avLst/>
              <a:gdLst/>
              <a:ahLst/>
              <a:cxnLst/>
              <a:rect l="l" t="t" r="r" b="b"/>
              <a:pathLst>
                <a:path w="5109" h="7787" extrusionOk="0">
                  <a:moveTo>
                    <a:pt x="60" y="0"/>
                  </a:moveTo>
                  <a:cubicBezTo>
                    <a:pt x="60" y="0"/>
                    <a:pt x="48" y="155"/>
                    <a:pt x="36" y="417"/>
                  </a:cubicBezTo>
                  <a:cubicBezTo>
                    <a:pt x="36" y="691"/>
                    <a:pt x="1" y="1095"/>
                    <a:pt x="60" y="1548"/>
                  </a:cubicBezTo>
                  <a:cubicBezTo>
                    <a:pt x="167" y="2477"/>
                    <a:pt x="489" y="3691"/>
                    <a:pt x="1227" y="4798"/>
                  </a:cubicBezTo>
                  <a:cubicBezTo>
                    <a:pt x="1965" y="5882"/>
                    <a:pt x="2953" y="6644"/>
                    <a:pt x="3739" y="7120"/>
                  </a:cubicBezTo>
                  <a:cubicBezTo>
                    <a:pt x="4525" y="7596"/>
                    <a:pt x="5108" y="7787"/>
                    <a:pt x="5108" y="7787"/>
                  </a:cubicBezTo>
                  <a:cubicBezTo>
                    <a:pt x="5108" y="7787"/>
                    <a:pt x="5001" y="7203"/>
                    <a:pt x="4704" y="6370"/>
                  </a:cubicBezTo>
                  <a:cubicBezTo>
                    <a:pt x="4418" y="5536"/>
                    <a:pt x="3977" y="4453"/>
                    <a:pt x="3275" y="3429"/>
                  </a:cubicBezTo>
                  <a:cubicBezTo>
                    <a:pt x="2596" y="2381"/>
                    <a:pt x="1775" y="1560"/>
                    <a:pt x="1144" y="964"/>
                  </a:cubicBezTo>
                  <a:cubicBezTo>
                    <a:pt x="822" y="667"/>
                    <a:pt x="584" y="417"/>
                    <a:pt x="370" y="250"/>
                  </a:cubicBezTo>
                  <a:cubicBezTo>
                    <a:pt x="179" y="95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4"/>
            <p:cNvSpPr/>
            <p:nvPr/>
          </p:nvSpPr>
          <p:spPr>
            <a:xfrm>
              <a:off x="4430600" y="1464600"/>
              <a:ext cx="111650" cy="205100"/>
            </a:xfrm>
            <a:custGeom>
              <a:avLst/>
              <a:gdLst/>
              <a:ahLst/>
              <a:cxnLst/>
              <a:rect l="l" t="t" r="r" b="b"/>
              <a:pathLst>
                <a:path w="4466" h="8204" extrusionOk="0">
                  <a:moveTo>
                    <a:pt x="4299" y="0"/>
                  </a:moveTo>
                  <a:cubicBezTo>
                    <a:pt x="4299" y="0"/>
                    <a:pt x="4180" y="107"/>
                    <a:pt x="4001" y="286"/>
                  </a:cubicBezTo>
                  <a:cubicBezTo>
                    <a:pt x="3811" y="465"/>
                    <a:pt x="3608" y="750"/>
                    <a:pt x="3310" y="1060"/>
                  </a:cubicBezTo>
                  <a:cubicBezTo>
                    <a:pt x="2739" y="1715"/>
                    <a:pt x="2001" y="2608"/>
                    <a:pt x="1417" y="3703"/>
                  </a:cubicBezTo>
                  <a:cubicBezTo>
                    <a:pt x="810" y="4799"/>
                    <a:pt x="465" y="5930"/>
                    <a:pt x="251" y="6775"/>
                  </a:cubicBezTo>
                  <a:cubicBezTo>
                    <a:pt x="48" y="7608"/>
                    <a:pt x="1" y="8204"/>
                    <a:pt x="1" y="8204"/>
                  </a:cubicBezTo>
                  <a:cubicBezTo>
                    <a:pt x="1" y="8204"/>
                    <a:pt x="560" y="7954"/>
                    <a:pt x="1310" y="7418"/>
                  </a:cubicBezTo>
                  <a:cubicBezTo>
                    <a:pt x="2048" y="6882"/>
                    <a:pt x="2965" y="6025"/>
                    <a:pt x="3608" y="4870"/>
                  </a:cubicBezTo>
                  <a:cubicBezTo>
                    <a:pt x="4227" y="3703"/>
                    <a:pt x="4453" y="2465"/>
                    <a:pt x="4453" y="1536"/>
                  </a:cubicBezTo>
                  <a:cubicBezTo>
                    <a:pt x="4465" y="1072"/>
                    <a:pt x="4406" y="667"/>
                    <a:pt x="4382" y="417"/>
                  </a:cubicBezTo>
                  <a:cubicBezTo>
                    <a:pt x="4346" y="155"/>
                    <a:pt x="4299" y="0"/>
                    <a:pt x="4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4"/>
            <p:cNvSpPr/>
            <p:nvPr/>
          </p:nvSpPr>
          <p:spPr>
            <a:xfrm>
              <a:off x="4318625" y="1532650"/>
              <a:ext cx="105550" cy="132825"/>
            </a:xfrm>
            <a:custGeom>
              <a:avLst/>
              <a:gdLst/>
              <a:ahLst/>
              <a:cxnLst/>
              <a:rect l="l" t="t" r="r" b="b"/>
              <a:pathLst>
                <a:path w="4222" h="5313" extrusionOk="0">
                  <a:moveTo>
                    <a:pt x="233" y="1"/>
                  </a:moveTo>
                  <a:cubicBezTo>
                    <a:pt x="107" y="1"/>
                    <a:pt x="1" y="163"/>
                    <a:pt x="110" y="291"/>
                  </a:cubicBezTo>
                  <a:cubicBezTo>
                    <a:pt x="1479" y="1862"/>
                    <a:pt x="2467" y="3731"/>
                    <a:pt x="3884" y="5255"/>
                  </a:cubicBezTo>
                  <a:cubicBezTo>
                    <a:pt x="3921" y="5295"/>
                    <a:pt x="3962" y="5312"/>
                    <a:pt x="4000" y="5312"/>
                  </a:cubicBezTo>
                  <a:cubicBezTo>
                    <a:pt x="4122" y="5312"/>
                    <a:pt x="4222" y="5144"/>
                    <a:pt x="4122" y="5017"/>
                  </a:cubicBezTo>
                  <a:cubicBezTo>
                    <a:pt x="2706" y="3493"/>
                    <a:pt x="1717" y="1624"/>
                    <a:pt x="348" y="52"/>
                  </a:cubicBezTo>
                  <a:cubicBezTo>
                    <a:pt x="312" y="16"/>
                    <a:pt x="271" y="1"/>
                    <a:pt x="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4"/>
            <p:cNvSpPr/>
            <p:nvPr/>
          </p:nvSpPr>
          <p:spPr>
            <a:xfrm>
              <a:off x="4419200" y="1551850"/>
              <a:ext cx="96925" cy="119700"/>
            </a:xfrm>
            <a:custGeom>
              <a:avLst/>
              <a:gdLst/>
              <a:ahLst/>
              <a:cxnLst/>
              <a:rect l="l" t="t" r="r" b="b"/>
              <a:pathLst>
                <a:path w="3877" h="4788" extrusionOk="0">
                  <a:moveTo>
                    <a:pt x="3648" y="0"/>
                  </a:moveTo>
                  <a:cubicBezTo>
                    <a:pt x="3598" y="0"/>
                    <a:pt x="3549" y="24"/>
                    <a:pt x="3516" y="82"/>
                  </a:cubicBezTo>
                  <a:cubicBezTo>
                    <a:pt x="2564" y="1678"/>
                    <a:pt x="1552" y="3297"/>
                    <a:pt x="123" y="4523"/>
                  </a:cubicBezTo>
                  <a:cubicBezTo>
                    <a:pt x="0" y="4618"/>
                    <a:pt x="125" y="4788"/>
                    <a:pt x="254" y="4788"/>
                  </a:cubicBezTo>
                  <a:cubicBezTo>
                    <a:pt x="287" y="4788"/>
                    <a:pt x="320" y="4776"/>
                    <a:pt x="349" y="4749"/>
                  </a:cubicBezTo>
                  <a:cubicBezTo>
                    <a:pt x="1802" y="3511"/>
                    <a:pt x="2838" y="1856"/>
                    <a:pt x="3802" y="249"/>
                  </a:cubicBezTo>
                  <a:cubicBezTo>
                    <a:pt x="3877" y="125"/>
                    <a:pt x="3761" y="0"/>
                    <a:pt x="3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4"/>
            <p:cNvSpPr/>
            <p:nvPr/>
          </p:nvSpPr>
          <p:spPr>
            <a:xfrm>
              <a:off x="4136225" y="1082700"/>
              <a:ext cx="59250" cy="178625"/>
            </a:xfrm>
            <a:custGeom>
              <a:avLst/>
              <a:gdLst/>
              <a:ahLst/>
              <a:cxnLst/>
              <a:rect l="l" t="t" r="r" b="b"/>
              <a:pathLst>
                <a:path w="2370" h="7145" extrusionOk="0">
                  <a:moveTo>
                    <a:pt x="750" y="1"/>
                  </a:moveTo>
                  <a:cubicBezTo>
                    <a:pt x="750" y="1"/>
                    <a:pt x="691" y="96"/>
                    <a:pt x="596" y="298"/>
                  </a:cubicBezTo>
                  <a:cubicBezTo>
                    <a:pt x="524" y="489"/>
                    <a:pt x="393" y="763"/>
                    <a:pt x="298" y="1132"/>
                  </a:cubicBezTo>
                  <a:cubicBezTo>
                    <a:pt x="107" y="1846"/>
                    <a:pt x="0" y="2822"/>
                    <a:pt x="226" y="3834"/>
                  </a:cubicBezTo>
                  <a:cubicBezTo>
                    <a:pt x="465" y="4846"/>
                    <a:pt x="953" y="5692"/>
                    <a:pt x="1405" y="6263"/>
                  </a:cubicBezTo>
                  <a:cubicBezTo>
                    <a:pt x="1846" y="6823"/>
                    <a:pt x="2215" y="7144"/>
                    <a:pt x="2215" y="7144"/>
                  </a:cubicBezTo>
                  <a:cubicBezTo>
                    <a:pt x="2215" y="7144"/>
                    <a:pt x="2310" y="6680"/>
                    <a:pt x="2334" y="5989"/>
                  </a:cubicBezTo>
                  <a:cubicBezTo>
                    <a:pt x="2370" y="5311"/>
                    <a:pt x="2358" y="4382"/>
                    <a:pt x="2131" y="3430"/>
                  </a:cubicBezTo>
                  <a:cubicBezTo>
                    <a:pt x="1917" y="2465"/>
                    <a:pt x="1548" y="1644"/>
                    <a:pt x="1262" y="1025"/>
                  </a:cubicBezTo>
                  <a:cubicBezTo>
                    <a:pt x="1119" y="715"/>
                    <a:pt x="1012" y="453"/>
                    <a:pt x="905" y="274"/>
                  </a:cubicBezTo>
                  <a:cubicBezTo>
                    <a:pt x="810" y="96"/>
                    <a:pt x="750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4"/>
            <p:cNvSpPr/>
            <p:nvPr/>
          </p:nvSpPr>
          <p:spPr>
            <a:xfrm>
              <a:off x="4160625" y="1163075"/>
              <a:ext cx="282975" cy="845150"/>
            </a:xfrm>
            <a:custGeom>
              <a:avLst/>
              <a:gdLst/>
              <a:ahLst/>
              <a:cxnLst/>
              <a:rect l="l" t="t" r="r" b="b"/>
              <a:pathLst>
                <a:path w="11319" h="33806" extrusionOk="0">
                  <a:moveTo>
                    <a:pt x="206" y="0"/>
                  </a:moveTo>
                  <a:cubicBezTo>
                    <a:pt x="104" y="0"/>
                    <a:pt x="1" y="83"/>
                    <a:pt x="36" y="203"/>
                  </a:cubicBezTo>
                  <a:cubicBezTo>
                    <a:pt x="1144" y="4668"/>
                    <a:pt x="2429" y="9085"/>
                    <a:pt x="3870" y="13466"/>
                  </a:cubicBezTo>
                  <a:cubicBezTo>
                    <a:pt x="5275" y="17776"/>
                    <a:pt x="6799" y="22063"/>
                    <a:pt x="8335" y="26349"/>
                  </a:cubicBezTo>
                  <a:cubicBezTo>
                    <a:pt x="9204" y="28790"/>
                    <a:pt x="10085" y="31230"/>
                    <a:pt x="10966" y="33695"/>
                  </a:cubicBezTo>
                  <a:cubicBezTo>
                    <a:pt x="10995" y="33771"/>
                    <a:pt x="11061" y="33805"/>
                    <a:pt x="11127" y="33805"/>
                  </a:cubicBezTo>
                  <a:cubicBezTo>
                    <a:pt x="11224" y="33805"/>
                    <a:pt x="11319" y="33728"/>
                    <a:pt x="11276" y="33600"/>
                  </a:cubicBezTo>
                  <a:cubicBezTo>
                    <a:pt x="9740" y="29266"/>
                    <a:pt x="8168" y="24968"/>
                    <a:pt x="6644" y="20634"/>
                  </a:cubicBezTo>
                  <a:cubicBezTo>
                    <a:pt x="5144" y="16348"/>
                    <a:pt x="3703" y="12038"/>
                    <a:pt x="2406" y="7680"/>
                  </a:cubicBezTo>
                  <a:cubicBezTo>
                    <a:pt x="1667" y="5180"/>
                    <a:pt x="977" y="2655"/>
                    <a:pt x="370" y="131"/>
                  </a:cubicBezTo>
                  <a:cubicBezTo>
                    <a:pt x="345" y="39"/>
                    <a:pt x="276" y="0"/>
                    <a:pt x="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4"/>
            <p:cNvSpPr/>
            <p:nvPr/>
          </p:nvSpPr>
          <p:spPr>
            <a:xfrm>
              <a:off x="4088000" y="1245825"/>
              <a:ext cx="133975" cy="123550"/>
            </a:xfrm>
            <a:custGeom>
              <a:avLst/>
              <a:gdLst/>
              <a:ahLst/>
              <a:cxnLst/>
              <a:rect l="l" t="t" r="r" b="b"/>
              <a:pathLst>
                <a:path w="5359" h="4942" extrusionOk="0">
                  <a:moveTo>
                    <a:pt x="0" y="0"/>
                  </a:moveTo>
                  <a:cubicBezTo>
                    <a:pt x="0" y="0"/>
                    <a:pt x="12" y="119"/>
                    <a:pt x="60" y="334"/>
                  </a:cubicBezTo>
                  <a:cubicBezTo>
                    <a:pt x="96" y="536"/>
                    <a:pt x="155" y="834"/>
                    <a:pt x="298" y="1179"/>
                  </a:cubicBezTo>
                  <a:cubicBezTo>
                    <a:pt x="548" y="1870"/>
                    <a:pt x="1036" y="2727"/>
                    <a:pt x="1810" y="3429"/>
                  </a:cubicBezTo>
                  <a:cubicBezTo>
                    <a:pt x="2608" y="4108"/>
                    <a:pt x="3501" y="4501"/>
                    <a:pt x="4180" y="4703"/>
                  </a:cubicBezTo>
                  <a:cubicBezTo>
                    <a:pt x="4870" y="4894"/>
                    <a:pt x="5358" y="4941"/>
                    <a:pt x="5358" y="4941"/>
                  </a:cubicBezTo>
                  <a:cubicBezTo>
                    <a:pt x="5358" y="4941"/>
                    <a:pt x="5168" y="4525"/>
                    <a:pt x="4775" y="3953"/>
                  </a:cubicBezTo>
                  <a:cubicBezTo>
                    <a:pt x="4382" y="3370"/>
                    <a:pt x="3846" y="2643"/>
                    <a:pt x="3108" y="1989"/>
                  </a:cubicBezTo>
                  <a:cubicBezTo>
                    <a:pt x="2382" y="1334"/>
                    <a:pt x="1608" y="869"/>
                    <a:pt x="1012" y="524"/>
                  </a:cubicBezTo>
                  <a:cubicBezTo>
                    <a:pt x="691" y="357"/>
                    <a:pt x="465" y="226"/>
                    <a:pt x="274" y="143"/>
                  </a:cubicBezTo>
                  <a:cubicBezTo>
                    <a:pt x="96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4"/>
            <p:cNvSpPr/>
            <p:nvPr/>
          </p:nvSpPr>
          <p:spPr>
            <a:xfrm>
              <a:off x="4222250" y="1191650"/>
              <a:ext cx="60750" cy="177125"/>
            </a:xfrm>
            <a:custGeom>
              <a:avLst/>
              <a:gdLst/>
              <a:ahLst/>
              <a:cxnLst/>
              <a:rect l="l" t="t" r="r" b="b"/>
              <a:pathLst>
                <a:path w="2430" h="7085" extrusionOk="0">
                  <a:moveTo>
                    <a:pt x="1774" y="0"/>
                  </a:moveTo>
                  <a:cubicBezTo>
                    <a:pt x="1774" y="0"/>
                    <a:pt x="1715" y="107"/>
                    <a:pt x="1608" y="262"/>
                  </a:cubicBezTo>
                  <a:cubicBezTo>
                    <a:pt x="1500" y="441"/>
                    <a:pt x="1381" y="703"/>
                    <a:pt x="1227" y="1000"/>
                  </a:cubicBezTo>
                  <a:cubicBezTo>
                    <a:pt x="929" y="1608"/>
                    <a:pt x="524" y="2429"/>
                    <a:pt x="298" y="3382"/>
                  </a:cubicBezTo>
                  <a:cubicBezTo>
                    <a:pt x="48" y="4334"/>
                    <a:pt x="0" y="5251"/>
                    <a:pt x="12" y="5942"/>
                  </a:cubicBezTo>
                  <a:cubicBezTo>
                    <a:pt x="0" y="6620"/>
                    <a:pt x="95" y="7085"/>
                    <a:pt x="95" y="7085"/>
                  </a:cubicBezTo>
                  <a:cubicBezTo>
                    <a:pt x="95" y="7085"/>
                    <a:pt x="476" y="6787"/>
                    <a:pt x="929" y="6215"/>
                  </a:cubicBezTo>
                  <a:cubicBezTo>
                    <a:pt x="1381" y="5668"/>
                    <a:pt x="1905" y="4834"/>
                    <a:pt x="2179" y="3834"/>
                  </a:cubicBezTo>
                  <a:cubicBezTo>
                    <a:pt x="2429" y="2822"/>
                    <a:pt x="2358" y="1846"/>
                    <a:pt x="2179" y="1131"/>
                  </a:cubicBezTo>
                  <a:cubicBezTo>
                    <a:pt x="2096" y="774"/>
                    <a:pt x="1977" y="488"/>
                    <a:pt x="1905" y="298"/>
                  </a:cubicBezTo>
                  <a:cubicBezTo>
                    <a:pt x="1834" y="107"/>
                    <a:pt x="1774" y="0"/>
                    <a:pt x="1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4"/>
            <p:cNvSpPr/>
            <p:nvPr/>
          </p:nvSpPr>
          <p:spPr>
            <a:xfrm>
              <a:off x="4111750" y="1284550"/>
              <a:ext cx="107400" cy="84925"/>
            </a:xfrm>
            <a:custGeom>
              <a:avLst/>
              <a:gdLst/>
              <a:ahLst/>
              <a:cxnLst/>
              <a:rect l="l" t="t" r="r" b="b"/>
              <a:pathLst>
                <a:path w="4296" h="3397" extrusionOk="0">
                  <a:moveTo>
                    <a:pt x="217" y="0"/>
                  </a:moveTo>
                  <a:cubicBezTo>
                    <a:pt x="84" y="0"/>
                    <a:pt x="0" y="204"/>
                    <a:pt x="146" y="321"/>
                  </a:cubicBezTo>
                  <a:cubicBezTo>
                    <a:pt x="1491" y="1249"/>
                    <a:pt x="2622" y="2476"/>
                    <a:pt x="3992" y="3369"/>
                  </a:cubicBezTo>
                  <a:cubicBezTo>
                    <a:pt x="4021" y="3388"/>
                    <a:pt x="4050" y="3397"/>
                    <a:pt x="4077" y="3397"/>
                  </a:cubicBezTo>
                  <a:cubicBezTo>
                    <a:pt x="4212" y="3397"/>
                    <a:pt x="4295" y="3182"/>
                    <a:pt x="4146" y="3083"/>
                  </a:cubicBezTo>
                  <a:cubicBezTo>
                    <a:pt x="2777" y="2190"/>
                    <a:pt x="1646" y="975"/>
                    <a:pt x="313" y="35"/>
                  </a:cubicBezTo>
                  <a:cubicBezTo>
                    <a:pt x="280" y="11"/>
                    <a:pt x="247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4"/>
            <p:cNvSpPr/>
            <p:nvPr/>
          </p:nvSpPr>
          <p:spPr>
            <a:xfrm>
              <a:off x="4214200" y="1262275"/>
              <a:ext cx="53900" cy="109900"/>
            </a:xfrm>
            <a:custGeom>
              <a:avLst/>
              <a:gdLst/>
              <a:ahLst/>
              <a:cxnLst/>
              <a:rect l="l" t="t" r="r" b="b"/>
              <a:pathLst>
                <a:path w="2156" h="4396" extrusionOk="0">
                  <a:moveTo>
                    <a:pt x="1961" y="1"/>
                  </a:moveTo>
                  <a:cubicBezTo>
                    <a:pt x="1897" y="1"/>
                    <a:pt x="1834" y="36"/>
                    <a:pt x="1810" y="116"/>
                  </a:cubicBezTo>
                  <a:cubicBezTo>
                    <a:pt x="1394" y="1521"/>
                    <a:pt x="953" y="2950"/>
                    <a:pt x="84" y="4140"/>
                  </a:cubicBezTo>
                  <a:cubicBezTo>
                    <a:pt x="1" y="4274"/>
                    <a:pt x="115" y="4395"/>
                    <a:pt x="233" y="4395"/>
                  </a:cubicBezTo>
                  <a:cubicBezTo>
                    <a:pt x="283" y="4395"/>
                    <a:pt x="334" y="4373"/>
                    <a:pt x="370" y="4319"/>
                  </a:cubicBezTo>
                  <a:cubicBezTo>
                    <a:pt x="1227" y="3093"/>
                    <a:pt x="1691" y="1640"/>
                    <a:pt x="2120" y="211"/>
                  </a:cubicBezTo>
                  <a:cubicBezTo>
                    <a:pt x="2156" y="82"/>
                    <a:pt x="2058" y="1"/>
                    <a:pt x="19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4"/>
            <p:cNvSpPr/>
            <p:nvPr/>
          </p:nvSpPr>
          <p:spPr>
            <a:xfrm>
              <a:off x="4110625" y="1347925"/>
              <a:ext cx="145875" cy="134250"/>
            </a:xfrm>
            <a:custGeom>
              <a:avLst/>
              <a:gdLst/>
              <a:ahLst/>
              <a:cxnLst/>
              <a:rect l="l" t="t" r="r" b="b"/>
              <a:pathLst>
                <a:path w="5835" h="5370" extrusionOk="0">
                  <a:moveTo>
                    <a:pt x="0" y="0"/>
                  </a:moveTo>
                  <a:cubicBezTo>
                    <a:pt x="0" y="0"/>
                    <a:pt x="12" y="131"/>
                    <a:pt x="60" y="357"/>
                  </a:cubicBezTo>
                  <a:cubicBezTo>
                    <a:pt x="119" y="583"/>
                    <a:pt x="179" y="917"/>
                    <a:pt x="334" y="1274"/>
                  </a:cubicBezTo>
                  <a:cubicBezTo>
                    <a:pt x="608" y="2024"/>
                    <a:pt x="1143" y="2965"/>
                    <a:pt x="1977" y="3715"/>
                  </a:cubicBezTo>
                  <a:cubicBezTo>
                    <a:pt x="2834" y="4465"/>
                    <a:pt x="3798" y="4882"/>
                    <a:pt x="4560" y="5108"/>
                  </a:cubicBezTo>
                  <a:cubicBezTo>
                    <a:pt x="5311" y="5322"/>
                    <a:pt x="5834" y="5370"/>
                    <a:pt x="5834" y="5370"/>
                  </a:cubicBezTo>
                  <a:cubicBezTo>
                    <a:pt x="5834" y="5370"/>
                    <a:pt x="5620" y="4905"/>
                    <a:pt x="5215" y="4274"/>
                  </a:cubicBezTo>
                  <a:cubicBezTo>
                    <a:pt x="4799" y="3643"/>
                    <a:pt x="4203" y="2834"/>
                    <a:pt x="3394" y="2143"/>
                  </a:cubicBezTo>
                  <a:cubicBezTo>
                    <a:pt x="2608" y="1429"/>
                    <a:pt x="1739" y="941"/>
                    <a:pt x="1108" y="560"/>
                  </a:cubicBezTo>
                  <a:cubicBezTo>
                    <a:pt x="774" y="393"/>
                    <a:pt x="524" y="238"/>
                    <a:pt x="310" y="143"/>
                  </a:cubicBezTo>
                  <a:cubicBezTo>
                    <a:pt x="119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4"/>
            <p:cNvSpPr/>
            <p:nvPr/>
          </p:nvSpPr>
          <p:spPr>
            <a:xfrm>
              <a:off x="4256475" y="1288675"/>
              <a:ext cx="65800" cy="192900"/>
            </a:xfrm>
            <a:custGeom>
              <a:avLst/>
              <a:gdLst/>
              <a:ahLst/>
              <a:cxnLst/>
              <a:rect l="l" t="t" r="r" b="b"/>
              <a:pathLst>
                <a:path w="2632" h="7716" extrusionOk="0">
                  <a:moveTo>
                    <a:pt x="1917" y="1"/>
                  </a:moveTo>
                  <a:cubicBezTo>
                    <a:pt x="1917" y="1"/>
                    <a:pt x="1846" y="108"/>
                    <a:pt x="1739" y="298"/>
                  </a:cubicBezTo>
                  <a:cubicBezTo>
                    <a:pt x="1620" y="489"/>
                    <a:pt x="1501" y="763"/>
                    <a:pt x="1322" y="1084"/>
                  </a:cubicBezTo>
                  <a:cubicBezTo>
                    <a:pt x="1001" y="1751"/>
                    <a:pt x="572" y="2644"/>
                    <a:pt x="310" y="3680"/>
                  </a:cubicBezTo>
                  <a:cubicBezTo>
                    <a:pt x="48" y="4704"/>
                    <a:pt x="0" y="5716"/>
                    <a:pt x="0" y="6454"/>
                  </a:cubicBezTo>
                  <a:cubicBezTo>
                    <a:pt x="12" y="7216"/>
                    <a:pt x="108" y="7716"/>
                    <a:pt x="108" y="7716"/>
                  </a:cubicBezTo>
                  <a:cubicBezTo>
                    <a:pt x="108" y="7716"/>
                    <a:pt x="524" y="7383"/>
                    <a:pt x="1012" y="6775"/>
                  </a:cubicBezTo>
                  <a:cubicBezTo>
                    <a:pt x="1524" y="6156"/>
                    <a:pt x="2084" y="5263"/>
                    <a:pt x="2370" y="4180"/>
                  </a:cubicBezTo>
                  <a:cubicBezTo>
                    <a:pt x="2632" y="3084"/>
                    <a:pt x="2560" y="2013"/>
                    <a:pt x="2370" y="1239"/>
                  </a:cubicBezTo>
                  <a:cubicBezTo>
                    <a:pt x="2286" y="846"/>
                    <a:pt x="2144" y="537"/>
                    <a:pt x="2072" y="322"/>
                  </a:cubicBezTo>
                  <a:cubicBezTo>
                    <a:pt x="1977" y="120"/>
                    <a:pt x="1917" y="1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4"/>
            <p:cNvSpPr/>
            <p:nvPr/>
          </p:nvSpPr>
          <p:spPr>
            <a:xfrm>
              <a:off x="4137050" y="1390200"/>
              <a:ext cx="116000" cy="91525"/>
            </a:xfrm>
            <a:custGeom>
              <a:avLst/>
              <a:gdLst/>
              <a:ahLst/>
              <a:cxnLst/>
              <a:rect l="l" t="t" r="r" b="b"/>
              <a:pathLst>
                <a:path w="4640" h="3661" extrusionOk="0">
                  <a:moveTo>
                    <a:pt x="217" y="1"/>
                  </a:moveTo>
                  <a:cubicBezTo>
                    <a:pt x="84" y="1"/>
                    <a:pt x="0" y="203"/>
                    <a:pt x="146" y="309"/>
                  </a:cubicBezTo>
                  <a:cubicBezTo>
                    <a:pt x="1610" y="1333"/>
                    <a:pt x="2825" y="2655"/>
                    <a:pt x="4337" y="3631"/>
                  </a:cubicBezTo>
                  <a:cubicBezTo>
                    <a:pt x="4368" y="3652"/>
                    <a:pt x="4398" y="3661"/>
                    <a:pt x="4425" y="3661"/>
                  </a:cubicBezTo>
                  <a:cubicBezTo>
                    <a:pt x="4559" y="3661"/>
                    <a:pt x="4639" y="3456"/>
                    <a:pt x="4492" y="3357"/>
                  </a:cubicBezTo>
                  <a:cubicBezTo>
                    <a:pt x="2991" y="2381"/>
                    <a:pt x="1777" y="1059"/>
                    <a:pt x="313" y="35"/>
                  </a:cubicBezTo>
                  <a:cubicBezTo>
                    <a:pt x="280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4"/>
            <p:cNvSpPr/>
            <p:nvPr/>
          </p:nvSpPr>
          <p:spPr>
            <a:xfrm>
              <a:off x="4248225" y="1366150"/>
              <a:ext cx="57975" cy="118825"/>
            </a:xfrm>
            <a:custGeom>
              <a:avLst/>
              <a:gdLst/>
              <a:ahLst/>
              <a:cxnLst/>
              <a:rect l="l" t="t" r="r" b="b"/>
              <a:pathLst>
                <a:path w="2319" h="4753" extrusionOk="0">
                  <a:moveTo>
                    <a:pt x="2119" y="1"/>
                  </a:moveTo>
                  <a:cubicBezTo>
                    <a:pt x="2054" y="1"/>
                    <a:pt x="1992" y="36"/>
                    <a:pt x="1973" y="116"/>
                  </a:cubicBezTo>
                  <a:cubicBezTo>
                    <a:pt x="1509" y="1640"/>
                    <a:pt x="1009" y="3200"/>
                    <a:pt x="92" y="4498"/>
                  </a:cubicBezTo>
                  <a:cubicBezTo>
                    <a:pt x="1" y="4631"/>
                    <a:pt x="119" y="4753"/>
                    <a:pt x="239" y="4753"/>
                  </a:cubicBezTo>
                  <a:cubicBezTo>
                    <a:pt x="290" y="4753"/>
                    <a:pt x="342" y="4730"/>
                    <a:pt x="378" y="4677"/>
                  </a:cubicBezTo>
                  <a:cubicBezTo>
                    <a:pt x="1307" y="3343"/>
                    <a:pt x="1819" y="1759"/>
                    <a:pt x="2283" y="212"/>
                  </a:cubicBezTo>
                  <a:cubicBezTo>
                    <a:pt x="2319" y="82"/>
                    <a:pt x="2216" y="1"/>
                    <a:pt x="2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4"/>
            <p:cNvSpPr/>
            <p:nvPr/>
          </p:nvSpPr>
          <p:spPr>
            <a:xfrm>
              <a:off x="4127000" y="1456250"/>
              <a:ext cx="169675" cy="142025"/>
            </a:xfrm>
            <a:custGeom>
              <a:avLst/>
              <a:gdLst/>
              <a:ahLst/>
              <a:cxnLst/>
              <a:rect l="l" t="t" r="r" b="b"/>
              <a:pathLst>
                <a:path w="6787" h="5681" extrusionOk="0">
                  <a:moveTo>
                    <a:pt x="0" y="1"/>
                  </a:moveTo>
                  <a:cubicBezTo>
                    <a:pt x="0" y="1"/>
                    <a:pt x="24" y="144"/>
                    <a:pt x="95" y="394"/>
                  </a:cubicBezTo>
                  <a:cubicBezTo>
                    <a:pt x="167" y="632"/>
                    <a:pt x="250" y="1013"/>
                    <a:pt x="429" y="1406"/>
                  </a:cubicBezTo>
                  <a:cubicBezTo>
                    <a:pt x="774" y="2227"/>
                    <a:pt x="1417" y="3239"/>
                    <a:pt x="2393" y="4049"/>
                  </a:cubicBezTo>
                  <a:cubicBezTo>
                    <a:pt x="3393" y="4835"/>
                    <a:pt x="4489" y="5252"/>
                    <a:pt x="5346" y="5454"/>
                  </a:cubicBezTo>
                  <a:cubicBezTo>
                    <a:pt x="6191" y="5668"/>
                    <a:pt x="6787" y="5680"/>
                    <a:pt x="6787" y="5680"/>
                  </a:cubicBezTo>
                  <a:cubicBezTo>
                    <a:pt x="6787" y="5680"/>
                    <a:pt x="6537" y="5180"/>
                    <a:pt x="6025" y="4525"/>
                  </a:cubicBezTo>
                  <a:cubicBezTo>
                    <a:pt x="5537" y="3835"/>
                    <a:pt x="4834" y="2978"/>
                    <a:pt x="3905" y="2227"/>
                  </a:cubicBezTo>
                  <a:cubicBezTo>
                    <a:pt x="2977" y="1465"/>
                    <a:pt x="2012" y="953"/>
                    <a:pt x="1262" y="572"/>
                  </a:cubicBezTo>
                  <a:cubicBezTo>
                    <a:pt x="881" y="394"/>
                    <a:pt x="584" y="239"/>
                    <a:pt x="357" y="144"/>
                  </a:cubicBezTo>
                  <a:cubicBezTo>
                    <a:pt x="131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4"/>
            <p:cNvSpPr/>
            <p:nvPr/>
          </p:nvSpPr>
          <p:spPr>
            <a:xfrm>
              <a:off x="4293675" y="1380050"/>
              <a:ext cx="70275" cy="217625"/>
            </a:xfrm>
            <a:custGeom>
              <a:avLst/>
              <a:gdLst/>
              <a:ahLst/>
              <a:cxnLst/>
              <a:rect l="l" t="t" r="r" b="b"/>
              <a:pathLst>
                <a:path w="2811" h="8705" extrusionOk="0">
                  <a:moveTo>
                    <a:pt x="1858" y="1"/>
                  </a:moveTo>
                  <a:cubicBezTo>
                    <a:pt x="1858" y="1"/>
                    <a:pt x="1787" y="120"/>
                    <a:pt x="1679" y="346"/>
                  </a:cubicBezTo>
                  <a:cubicBezTo>
                    <a:pt x="1560" y="572"/>
                    <a:pt x="1441" y="882"/>
                    <a:pt x="1251" y="1251"/>
                  </a:cubicBezTo>
                  <a:cubicBezTo>
                    <a:pt x="906" y="2013"/>
                    <a:pt x="489" y="3025"/>
                    <a:pt x="251" y="4204"/>
                  </a:cubicBezTo>
                  <a:cubicBezTo>
                    <a:pt x="1" y="5371"/>
                    <a:pt x="1" y="6478"/>
                    <a:pt x="60" y="7335"/>
                  </a:cubicBezTo>
                  <a:cubicBezTo>
                    <a:pt x="108" y="8133"/>
                    <a:pt x="227" y="8704"/>
                    <a:pt x="227" y="8704"/>
                  </a:cubicBezTo>
                  <a:cubicBezTo>
                    <a:pt x="227" y="8704"/>
                    <a:pt x="667" y="8312"/>
                    <a:pt x="1191" y="7609"/>
                  </a:cubicBezTo>
                  <a:cubicBezTo>
                    <a:pt x="1715" y="6918"/>
                    <a:pt x="2310" y="5883"/>
                    <a:pt x="2561" y="4656"/>
                  </a:cubicBezTo>
                  <a:cubicBezTo>
                    <a:pt x="2811" y="3418"/>
                    <a:pt x="2668" y="2227"/>
                    <a:pt x="2418" y="1382"/>
                  </a:cubicBezTo>
                  <a:cubicBezTo>
                    <a:pt x="2310" y="942"/>
                    <a:pt x="2132" y="608"/>
                    <a:pt x="2037" y="358"/>
                  </a:cubicBezTo>
                  <a:cubicBezTo>
                    <a:pt x="1941" y="120"/>
                    <a:pt x="1858" y="1"/>
                    <a:pt x="1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4"/>
            <p:cNvSpPr/>
            <p:nvPr/>
          </p:nvSpPr>
          <p:spPr>
            <a:xfrm>
              <a:off x="4159275" y="1501975"/>
              <a:ext cx="133050" cy="95400"/>
            </a:xfrm>
            <a:custGeom>
              <a:avLst/>
              <a:gdLst/>
              <a:ahLst/>
              <a:cxnLst/>
              <a:rect l="l" t="t" r="r" b="b"/>
              <a:pathLst>
                <a:path w="5322" h="3816" extrusionOk="0">
                  <a:moveTo>
                    <a:pt x="230" y="1"/>
                  </a:moveTo>
                  <a:cubicBezTo>
                    <a:pt x="92" y="1"/>
                    <a:pt x="1" y="216"/>
                    <a:pt x="150" y="315"/>
                  </a:cubicBezTo>
                  <a:cubicBezTo>
                    <a:pt x="1841" y="1363"/>
                    <a:pt x="3269" y="2780"/>
                    <a:pt x="4996" y="3792"/>
                  </a:cubicBezTo>
                  <a:cubicBezTo>
                    <a:pt x="5023" y="3808"/>
                    <a:pt x="5050" y="3815"/>
                    <a:pt x="5077" y="3815"/>
                  </a:cubicBezTo>
                  <a:cubicBezTo>
                    <a:pt x="5220" y="3815"/>
                    <a:pt x="5322" y="3597"/>
                    <a:pt x="5150" y="3506"/>
                  </a:cubicBezTo>
                  <a:cubicBezTo>
                    <a:pt x="3448" y="2494"/>
                    <a:pt x="1995" y="1077"/>
                    <a:pt x="317" y="29"/>
                  </a:cubicBezTo>
                  <a:cubicBezTo>
                    <a:pt x="287" y="9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4"/>
            <p:cNvSpPr/>
            <p:nvPr/>
          </p:nvSpPr>
          <p:spPr>
            <a:xfrm>
              <a:off x="4288325" y="1466925"/>
              <a:ext cx="57000" cy="134150"/>
            </a:xfrm>
            <a:custGeom>
              <a:avLst/>
              <a:gdLst/>
              <a:ahLst/>
              <a:cxnLst/>
              <a:rect l="l" t="t" r="r" b="b"/>
              <a:pathLst>
                <a:path w="2280" h="5366" extrusionOk="0">
                  <a:moveTo>
                    <a:pt x="2083" y="0"/>
                  </a:moveTo>
                  <a:cubicBezTo>
                    <a:pt x="2020" y="0"/>
                    <a:pt x="1960" y="36"/>
                    <a:pt x="1941" y="122"/>
                  </a:cubicBezTo>
                  <a:cubicBezTo>
                    <a:pt x="1512" y="1836"/>
                    <a:pt x="1048" y="3598"/>
                    <a:pt x="84" y="5110"/>
                  </a:cubicBezTo>
                  <a:cubicBezTo>
                    <a:pt x="0" y="5244"/>
                    <a:pt x="115" y="5365"/>
                    <a:pt x="232" y="5365"/>
                  </a:cubicBezTo>
                  <a:cubicBezTo>
                    <a:pt x="283" y="5365"/>
                    <a:pt x="334" y="5343"/>
                    <a:pt x="369" y="5289"/>
                  </a:cubicBezTo>
                  <a:cubicBezTo>
                    <a:pt x="1346" y="3753"/>
                    <a:pt x="1822" y="1967"/>
                    <a:pt x="2251" y="205"/>
                  </a:cubicBezTo>
                  <a:cubicBezTo>
                    <a:pt x="2279" y="83"/>
                    <a:pt x="2178" y="0"/>
                    <a:pt x="2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4"/>
            <p:cNvSpPr/>
            <p:nvPr/>
          </p:nvSpPr>
          <p:spPr>
            <a:xfrm>
              <a:off x="4156150" y="1562225"/>
              <a:ext cx="177450" cy="149450"/>
            </a:xfrm>
            <a:custGeom>
              <a:avLst/>
              <a:gdLst/>
              <a:ahLst/>
              <a:cxnLst/>
              <a:rect l="l" t="t" r="r" b="b"/>
              <a:pathLst>
                <a:path w="7098" h="5978" extrusionOk="0">
                  <a:moveTo>
                    <a:pt x="1" y="1"/>
                  </a:moveTo>
                  <a:cubicBezTo>
                    <a:pt x="1" y="1"/>
                    <a:pt x="13" y="143"/>
                    <a:pt x="84" y="417"/>
                  </a:cubicBezTo>
                  <a:cubicBezTo>
                    <a:pt x="156" y="679"/>
                    <a:pt x="251" y="1072"/>
                    <a:pt x="442" y="1489"/>
                  </a:cubicBezTo>
                  <a:cubicBezTo>
                    <a:pt x="799" y="2346"/>
                    <a:pt x="1465" y="3418"/>
                    <a:pt x="2501" y="4251"/>
                  </a:cubicBezTo>
                  <a:cubicBezTo>
                    <a:pt x="3525" y="5085"/>
                    <a:pt x="4680" y="5525"/>
                    <a:pt x="5573" y="5739"/>
                  </a:cubicBezTo>
                  <a:cubicBezTo>
                    <a:pt x="6466" y="5966"/>
                    <a:pt x="7097" y="5977"/>
                    <a:pt x="7097" y="5977"/>
                  </a:cubicBezTo>
                  <a:cubicBezTo>
                    <a:pt x="7097" y="5977"/>
                    <a:pt x="6811" y="5442"/>
                    <a:pt x="6311" y="4715"/>
                  </a:cubicBezTo>
                  <a:cubicBezTo>
                    <a:pt x="5787" y="4001"/>
                    <a:pt x="5061" y="3096"/>
                    <a:pt x="4073" y="2322"/>
                  </a:cubicBezTo>
                  <a:cubicBezTo>
                    <a:pt x="3120" y="1536"/>
                    <a:pt x="2096" y="977"/>
                    <a:pt x="1323" y="596"/>
                  </a:cubicBezTo>
                  <a:cubicBezTo>
                    <a:pt x="918" y="417"/>
                    <a:pt x="608" y="251"/>
                    <a:pt x="370" y="143"/>
                  </a:cubicBezTo>
                  <a:cubicBezTo>
                    <a:pt x="132" y="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4"/>
            <p:cNvSpPr/>
            <p:nvPr/>
          </p:nvSpPr>
          <p:spPr>
            <a:xfrm>
              <a:off x="4330300" y="1482150"/>
              <a:ext cx="73525" cy="228625"/>
            </a:xfrm>
            <a:custGeom>
              <a:avLst/>
              <a:gdLst/>
              <a:ahLst/>
              <a:cxnLst/>
              <a:rect l="l" t="t" r="r" b="b"/>
              <a:pathLst>
                <a:path w="2941" h="9145" extrusionOk="0">
                  <a:moveTo>
                    <a:pt x="1929" y="1"/>
                  </a:moveTo>
                  <a:cubicBezTo>
                    <a:pt x="1929" y="1"/>
                    <a:pt x="1858" y="132"/>
                    <a:pt x="1738" y="358"/>
                  </a:cubicBezTo>
                  <a:cubicBezTo>
                    <a:pt x="1619" y="584"/>
                    <a:pt x="1488" y="906"/>
                    <a:pt x="1286" y="1310"/>
                  </a:cubicBezTo>
                  <a:cubicBezTo>
                    <a:pt x="929" y="2096"/>
                    <a:pt x="488" y="3168"/>
                    <a:pt x="250" y="4394"/>
                  </a:cubicBezTo>
                  <a:cubicBezTo>
                    <a:pt x="0" y="5609"/>
                    <a:pt x="0" y="6787"/>
                    <a:pt x="36" y="7668"/>
                  </a:cubicBezTo>
                  <a:cubicBezTo>
                    <a:pt x="107" y="8561"/>
                    <a:pt x="238" y="9145"/>
                    <a:pt x="238" y="9145"/>
                  </a:cubicBezTo>
                  <a:cubicBezTo>
                    <a:pt x="238" y="9145"/>
                    <a:pt x="691" y="8740"/>
                    <a:pt x="1250" y="7990"/>
                  </a:cubicBezTo>
                  <a:cubicBezTo>
                    <a:pt x="1798" y="7264"/>
                    <a:pt x="2405" y="6180"/>
                    <a:pt x="2691" y="4882"/>
                  </a:cubicBezTo>
                  <a:cubicBezTo>
                    <a:pt x="2941" y="3585"/>
                    <a:pt x="2798" y="2334"/>
                    <a:pt x="2524" y="1441"/>
                  </a:cubicBezTo>
                  <a:cubicBezTo>
                    <a:pt x="2405" y="1001"/>
                    <a:pt x="2227" y="644"/>
                    <a:pt x="2119" y="394"/>
                  </a:cubicBezTo>
                  <a:cubicBezTo>
                    <a:pt x="2000" y="132"/>
                    <a:pt x="1929" y="1"/>
                    <a:pt x="1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4"/>
            <p:cNvSpPr/>
            <p:nvPr/>
          </p:nvSpPr>
          <p:spPr>
            <a:xfrm>
              <a:off x="4189950" y="1610925"/>
              <a:ext cx="138400" cy="99550"/>
            </a:xfrm>
            <a:custGeom>
              <a:avLst/>
              <a:gdLst/>
              <a:ahLst/>
              <a:cxnLst/>
              <a:rect l="l" t="t" r="r" b="b"/>
              <a:pathLst>
                <a:path w="5536" h="3982" extrusionOk="0">
                  <a:moveTo>
                    <a:pt x="222" y="1"/>
                  </a:moveTo>
                  <a:cubicBezTo>
                    <a:pt x="91" y="1"/>
                    <a:pt x="0" y="216"/>
                    <a:pt x="149" y="315"/>
                  </a:cubicBezTo>
                  <a:cubicBezTo>
                    <a:pt x="1923" y="1434"/>
                    <a:pt x="3411" y="2898"/>
                    <a:pt x="5209" y="3958"/>
                  </a:cubicBezTo>
                  <a:cubicBezTo>
                    <a:pt x="5237" y="3975"/>
                    <a:pt x="5264" y="3982"/>
                    <a:pt x="5290" y="3982"/>
                  </a:cubicBezTo>
                  <a:cubicBezTo>
                    <a:pt x="5434" y="3982"/>
                    <a:pt x="5535" y="3763"/>
                    <a:pt x="5364" y="3672"/>
                  </a:cubicBezTo>
                  <a:cubicBezTo>
                    <a:pt x="3566" y="2625"/>
                    <a:pt x="2066" y="1136"/>
                    <a:pt x="304" y="29"/>
                  </a:cubicBezTo>
                  <a:cubicBezTo>
                    <a:pt x="276" y="9"/>
                    <a:pt x="248" y="1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4"/>
            <p:cNvSpPr/>
            <p:nvPr/>
          </p:nvSpPr>
          <p:spPr>
            <a:xfrm>
              <a:off x="4324650" y="1574075"/>
              <a:ext cx="59375" cy="140100"/>
            </a:xfrm>
            <a:custGeom>
              <a:avLst/>
              <a:gdLst/>
              <a:ahLst/>
              <a:cxnLst/>
              <a:rect l="l" t="t" r="r" b="b"/>
              <a:pathLst>
                <a:path w="2375" h="5604" extrusionOk="0">
                  <a:moveTo>
                    <a:pt x="2178" y="0"/>
                  </a:moveTo>
                  <a:cubicBezTo>
                    <a:pt x="2115" y="0"/>
                    <a:pt x="2055" y="37"/>
                    <a:pt x="2036" y="122"/>
                  </a:cubicBezTo>
                  <a:cubicBezTo>
                    <a:pt x="1595" y="1920"/>
                    <a:pt x="1095" y="3765"/>
                    <a:pt x="83" y="5361"/>
                  </a:cubicBezTo>
                  <a:cubicBezTo>
                    <a:pt x="0" y="5485"/>
                    <a:pt x="120" y="5604"/>
                    <a:pt x="236" y="5604"/>
                  </a:cubicBezTo>
                  <a:cubicBezTo>
                    <a:pt x="287" y="5604"/>
                    <a:pt x="337" y="5581"/>
                    <a:pt x="369" y="5527"/>
                  </a:cubicBezTo>
                  <a:cubicBezTo>
                    <a:pt x="1393" y="3920"/>
                    <a:pt x="1905" y="2039"/>
                    <a:pt x="2345" y="205"/>
                  </a:cubicBezTo>
                  <a:cubicBezTo>
                    <a:pt x="2374" y="83"/>
                    <a:pt x="2273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4"/>
            <p:cNvSpPr/>
            <p:nvPr/>
          </p:nvSpPr>
          <p:spPr>
            <a:xfrm>
              <a:off x="4637475" y="1100850"/>
              <a:ext cx="59250" cy="178625"/>
            </a:xfrm>
            <a:custGeom>
              <a:avLst/>
              <a:gdLst/>
              <a:ahLst/>
              <a:cxnLst/>
              <a:rect l="l" t="t" r="r" b="b"/>
              <a:pathLst>
                <a:path w="2370" h="7145" extrusionOk="0">
                  <a:moveTo>
                    <a:pt x="1620" y="1"/>
                  </a:moveTo>
                  <a:cubicBezTo>
                    <a:pt x="1620" y="1"/>
                    <a:pt x="1560" y="108"/>
                    <a:pt x="1465" y="287"/>
                  </a:cubicBezTo>
                  <a:cubicBezTo>
                    <a:pt x="1358" y="465"/>
                    <a:pt x="1251" y="715"/>
                    <a:pt x="1108" y="1025"/>
                  </a:cubicBezTo>
                  <a:cubicBezTo>
                    <a:pt x="822" y="1656"/>
                    <a:pt x="453" y="2466"/>
                    <a:pt x="239" y="3442"/>
                  </a:cubicBezTo>
                  <a:cubicBezTo>
                    <a:pt x="12" y="4394"/>
                    <a:pt x="0" y="5311"/>
                    <a:pt x="36" y="6002"/>
                  </a:cubicBezTo>
                  <a:cubicBezTo>
                    <a:pt x="60" y="6680"/>
                    <a:pt x="155" y="7145"/>
                    <a:pt x="155" y="7145"/>
                  </a:cubicBezTo>
                  <a:cubicBezTo>
                    <a:pt x="155" y="7145"/>
                    <a:pt x="524" y="6835"/>
                    <a:pt x="965" y="6264"/>
                  </a:cubicBezTo>
                  <a:cubicBezTo>
                    <a:pt x="1417" y="5704"/>
                    <a:pt x="1905" y="4847"/>
                    <a:pt x="2144" y="3835"/>
                  </a:cubicBezTo>
                  <a:cubicBezTo>
                    <a:pt x="2370" y="2823"/>
                    <a:pt x="2263" y="1846"/>
                    <a:pt x="2072" y="1132"/>
                  </a:cubicBezTo>
                  <a:cubicBezTo>
                    <a:pt x="1977" y="775"/>
                    <a:pt x="1846" y="489"/>
                    <a:pt x="1774" y="299"/>
                  </a:cubicBezTo>
                  <a:cubicBezTo>
                    <a:pt x="1679" y="10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4"/>
            <p:cNvSpPr/>
            <p:nvPr/>
          </p:nvSpPr>
          <p:spPr>
            <a:xfrm>
              <a:off x="4389350" y="1181200"/>
              <a:ext cx="282750" cy="845175"/>
            </a:xfrm>
            <a:custGeom>
              <a:avLst/>
              <a:gdLst/>
              <a:ahLst/>
              <a:cxnLst/>
              <a:rect l="l" t="t" r="r" b="b"/>
              <a:pathLst>
                <a:path w="11310" h="33807" extrusionOk="0">
                  <a:moveTo>
                    <a:pt x="11108" y="1"/>
                  </a:moveTo>
                  <a:cubicBezTo>
                    <a:pt x="11046" y="1"/>
                    <a:pt x="10987" y="37"/>
                    <a:pt x="10973" y="121"/>
                  </a:cubicBezTo>
                  <a:cubicBezTo>
                    <a:pt x="9866" y="4585"/>
                    <a:pt x="8568" y="9003"/>
                    <a:pt x="7139" y="13384"/>
                  </a:cubicBezTo>
                  <a:cubicBezTo>
                    <a:pt x="5734" y="17694"/>
                    <a:pt x="4210" y="21980"/>
                    <a:pt x="2674" y="26267"/>
                  </a:cubicBezTo>
                  <a:cubicBezTo>
                    <a:pt x="1805" y="28708"/>
                    <a:pt x="924" y="31148"/>
                    <a:pt x="43" y="33601"/>
                  </a:cubicBezTo>
                  <a:cubicBezTo>
                    <a:pt x="0" y="33730"/>
                    <a:pt x="99" y="33807"/>
                    <a:pt x="198" y="33807"/>
                  </a:cubicBezTo>
                  <a:cubicBezTo>
                    <a:pt x="263" y="33807"/>
                    <a:pt x="329" y="33772"/>
                    <a:pt x="353" y="33696"/>
                  </a:cubicBezTo>
                  <a:cubicBezTo>
                    <a:pt x="1889" y="29362"/>
                    <a:pt x="3472" y="25064"/>
                    <a:pt x="4984" y="20730"/>
                  </a:cubicBezTo>
                  <a:cubicBezTo>
                    <a:pt x="6484" y="16444"/>
                    <a:pt x="7925" y="12134"/>
                    <a:pt x="9223" y="7764"/>
                  </a:cubicBezTo>
                  <a:cubicBezTo>
                    <a:pt x="9973" y="5264"/>
                    <a:pt x="10652" y="2752"/>
                    <a:pt x="11259" y="228"/>
                  </a:cubicBezTo>
                  <a:cubicBezTo>
                    <a:pt x="11310" y="90"/>
                    <a:pt x="11206" y="1"/>
                    <a:pt x="11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4"/>
            <p:cNvSpPr/>
            <p:nvPr/>
          </p:nvSpPr>
          <p:spPr>
            <a:xfrm>
              <a:off x="4610675" y="1264275"/>
              <a:ext cx="133975" cy="123550"/>
            </a:xfrm>
            <a:custGeom>
              <a:avLst/>
              <a:gdLst/>
              <a:ahLst/>
              <a:cxnLst/>
              <a:rect l="l" t="t" r="r" b="b"/>
              <a:pathLst>
                <a:path w="5359" h="4942" extrusionOk="0">
                  <a:moveTo>
                    <a:pt x="5359" y="0"/>
                  </a:moveTo>
                  <a:cubicBezTo>
                    <a:pt x="5359" y="0"/>
                    <a:pt x="5251" y="36"/>
                    <a:pt x="5073" y="131"/>
                  </a:cubicBezTo>
                  <a:cubicBezTo>
                    <a:pt x="4894" y="215"/>
                    <a:pt x="4656" y="358"/>
                    <a:pt x="4347" y="512"/>
                  </a:cubicBezTo>
                  <a:cubicBezTo>
                    <a:pt x="3751" y="858"/>
                    <a:pt x="2977" y="1322"/>
                    <a:pt x="2251" y="1977"/>
                  </a:cubicBezTo>
                  <a:cubicBezTo>
                    <a:pt x="1501" y="2632"/>
                    <a:pt x="965" y="3358"/>
                    <a:pt x="584" y="3941"/>
                  </a:cubicBezTo>
                  <a:cubicBezTo>
                    <a:pt x="191" y="4525"/>
                    <a:pt x="1" y="4942"/>
                    <a:pt x="1" y="4942"/>
                  </a:cubicBezTo>
                  <a:cubicBezTo>
                    <a:pt x="1" y="4942"/>
                    <a:pt x="489" y="4894"/>
                    <a:pt x="1180" y="4703"/>
                  </a:cubicBezTo>
                  <a:cubicBezTo>
                    <a:pt x="1858" y="4489"/>
                    <a:pt x="2775" y="4108"/>
                    <a:pt x="3549" y="3418"/>
                  </a:cubicBezTo>
                  <a:cubicBezTo>
                    <a:pt x="4323" y="2715"/>
                    <a:pt x="4811" y="1858"/>
                    <a:pt x="5061" y="1167"/>
                  </a:cubicBezTo>
                  <a:cubicBezTo>
                    <a:pt x="5192" y="834"/>
                    <a:pt x="5251" y="536"/>
                    <a:pt x="5299" y="322"/>
                  </a:cubicBezTo>
                  <a:cubicBezTo>
                    <a:pt x="5347" y="120"/>
                    <a:pt x="5359" y="0"/>
                    <a:pt x="5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4"/>
            <p:cNvSpPr/>
            <p:nvPr/>
          </p:nvSpPr>
          <p:spPr>
            <a:xfrm>
              <a:off x="4549950" y="1209800"/>
              <a:ext cx="60750" cy="177125"/>
            </a:xfrm>
            <a:custGeom>
              <a:avLst/>
              <a:gdLst/>
              <a:ahLst/>
              <a:cxnLst/>
              <a:rect l="l" t="t" r="r" b="b"/>
              <a:pathLst>
                <a:path w="2430" h="7085" extrusionOk="0">
                  <a:moveTo>
                    <a:pt x="656" y="1"/>
                  </a:moveTo>
                  <a:cubicBezTo>
                    <a:pt x="656" y="1"/>
                    <a:pt x="596" y="108"/>
                    <a:pt x="525" y="298"/>
                  </a:cubicBezTo>
                  <a:cubicBezTo>
                    <a:pt x="453" y="489"/>
                    <a:pt x="334" y="775"/>
                    <a:pt x="251" y="1132"/>
                  </a:cubicBezTo>
                  <a:cubicBezTo>
                    <a:pt x="72" y="1846"/>
                    <a:pt x="1" y="2822"/>
                    <a:pt x="251" y="3834"/>
                  </a:cubicBezTo>
                  <a:cubicBezTo>
                    <a:pt x="525" y="4835"/>
                    <a:pt x="1049" y="5668"/>
                    <a:pt x="1513" y="6216"/>
                  </a:cubicBezTo>
                  <a:cubicBezTo>
                    <a:pt x="1954" y="6787"/>
                    <a:pt x="2335" y="7085"/>
                    <a:pt x="2335" y="7085"/>
                  </a:cubicBezTo>
                  <a:cubicBezTo>
                    <a:pt x="2335" y="7085"/>
                    <a:pt x="2430" y="6620"/>
                    <a:pt x="2418" y="5942"/>
                  </a:cubicBezTo>
                  <a:cubicBezTo>
                    <a:pt x="2430" y="5251"/>
                    <a:pt x="2382" y="4334"/>
                    <a:pt x="2132" y="3382"/>
                  </a:cubicBezTo>
                  <a:cubicBezTo>
                    <a:pt x="1906" y="2429"/>
                    <a:pt x="1501" y="1608"/>
                    <a:pt x="1203" y="1001"/>
                  </a:cubicBezTo>
                  <a:cubicBezTo>
                    <a:pt x="1049" y="703"/>
                    <a:pt x="930" y="441"/>
                    <a:pt x="822" y="263"/>
                  </a:cubicBezTo>
                  <a:cubicBezTo>
                    <a:pt x="715" y="108"/>
                    <a:pt x="656" y="1"/>
                    <a:pt x="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4"/>
            <p:cNvSpPr/>
            <p:nvPr/>
          </p:nvSpPr>
          <p:spPr>
            <a:xfrm>
              <a:off x="4613800" y="1302550"/>
              <a:ext cx="107475" cy="84800"/>
            </a:xfrm>
            <a:custGeom>
              <a:avLst/>
              <a:gdLst/>
              <a:ahLst/>
              <a:cxnLst/>
              <a:rect l="l" t="t" r="r" b="b"/>
              <a:pathLst>
                <a:path w="4299" h="3392" extrusionOk="0">
                  <a:moveTo>
                    <a:pt x="4070" y="1"/>
                  </a:moveTo>
                  <a:cubicBezTo>
                    <a:pt x="4043" y="1"/>
                    <a:pt x="4013" y="9"/>
                    <a:pt x="3983" y="29"/>
                  </a:cubicBezTo>
                  <a:cubicBezTo>
                    <a:pt x="2650" y="970"/>
                    <a:pt x="1519" y="2184"/>
                    <a:pt x="150" y="3077"/>
                  </a:cubicBezTo>
                  <a:cubicBezTo>
                    <a:pt x="1" y="3176"/>
                    <a:pt x="84" y="3391"/>
                    <a:pt x="219" y="3391"/>
                  </a:cubicBezTo>
                  <a:cubicBezTo>
                    <a:pt x="246" y="3391"/>
                    <a:pt x="275" y="3383"/>
                    <a:pt x="304" y="3363"/>
                  </a:cubicBezTo>
                  <a:cubicBezTo>
                    <a:pt x="1674" y="2470"/>
                    <a:pt x="2805" y="1244"/>
                    <a:pt x="4150" y="315"/>
                  </a:cubicBezTo>
                  <a:cubicBezTo>
                    <a:pt x="4299" y="216"/>
                    <a:pt x="4208" y="1"/>
                    <a:pt x="4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4"/>
            <p:cNvSpPr/>
            <p:nvPr/>
          </p:nvSpPr>
          <p:spPr>
            <a:xfrm>
              <a:off x="4564650" y="1280875"/>
              <a:ext cx="54125" cy="109550"/>
            </a:xfrm>
            <a:custGeom>
              <a:avLst/>
              <a:gdLst/>
              <a:ahLst/>
              <a:cxnLst/>
              <a:rect l="l" t="t" r="r" b="b"/>
              <a:pathLst>
                <a:path w="2165" h="4382" extrusionOk="0">
                  <a:moveTo>
                    <a:pt x="199" y="1"/>
                  </a:moveTo>
                  <a:cubicBezTo>
                    <a:pt x="100" y="1"/>
                    <a:pt x="1" y="84"/>
                    <a:pt x="44" y="206"/>
                  </a:cubicBezTo>
                  <a:cubicBezTo>
                    <a:pt x="473" y="1622"/>
                    <a:pt x="937" y="3099"/>
                    <a:pt x="1794" y="4313"/>
                  </a:cubicBezTo>
                  <a:cubicBezTo>
                    <a:pt x="1829" y="4362"/>
                    <a:pt x="1878" y="4382"/>
                    <a:pt x="1926" y="4382"/>
                  </a:cubicBezTo>
                  <a:cubicBezTo>
                    <a:pt x="2045" y="4382"/>
                    <a:pt x="2164" y="4261"/>
                    <a:pt x="2080" y="4135"/>
                  </a:cubicBezTo>
                  <a:cubicBezTo>
                    <a:pt x="1235" y="2932"/>
                    <a:pt x="782" y="1503"/>
                    <a:pt x="354" y="122"/>
                  </a:cubicBezTo>
                  <a:cubicBezTo>
                    <a:pt x="330" y="37"/>
                    <a:pt x="265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4"/>
            <p:cNvSpPr/>
            <p:nvPr/>
          </p:nvSpPr>
          <p:spPr>
            <a:xfrm>
              <a:off x="4576450" y="1366075"/>
              <a:ext cx="145875" cy="134275"/>
            </a:xfrm>
            <a:custGeom>
              <a:avLst/>
              <a:gdLst/>
              <a:ahLst/>
              <a:cxnLst/>
              <a:rect l="l" t="t" r="r" b="b"/>
              <a:pathLst>
                <a:path w="5835" h="5371" extrusionOk="0">
                  <a:moveTo>
                    <a:pt x="5835" y="0"/>
                  </a:moveTo>
                  <a:cubicBezTo>
                    <a:pt x="5835" y="0"/>
                    <a:pt x="5716" y="48"/>
                    <a:pt x="5525" y="143"/>
                  </a:cubicBezTo>
                  <a:cubicBezTo>
                    <a:pt x="5311" y="238"/>
                    <a:pt x="5061" y="405"/>
                    <a:pt x="4739" y="560"/>
                  </a:cubicBezTo>
                  <a:cubicBezTo>
                    <a:pt x="4096" y="941"/>
                    <a:pt x="3227" y="1429"/>
                    <a:pt x="2441" y="2143"/>
                  </a:cubicBezTo>
                  <a:cubicBezTo>
                    <a:pt x="1632" y="2846"/>
                    <a:pt x="1036" y="3644"/>
                    <a:pt x="620" y="4275"/>
                  </a:cubicBezTo>
                  <a:cubicBezTo>
                    <a:pt x="215" y="4918"/>
                    <a:pt x="1" y="5370"/>
                    <a:pt x="1" y="5370"/>
                  </a:cubicBezTo>
                  <a:cubicBezTo>
                    <a:pt x="1" y="5370"/>
                    <a:pt x="524" y="5322"/>
                    <a:pt x="1275" y="5108"/>
                  </a:cubicBezTo>
                  <a:cubicBezTo>
                    <a:pt x="2037" y="4882"/>
                    <a:pt x="3001" y="4465"/>
                    <a:pt x="3858" y="3715"/>
                  </a:cubicBezTo>
                  <a:cubicBezTo>
                    <a:pt x="4692" y="2965"/>
                    <a:pt x="5227" y="2024"/>
                    <a:pt x="5501" y="1274"/>
                  </a:cubicBezTo>
                  <a:cubicBezTo>
                    <a:pt x="5656" y="917"/>
                    <a:pt x="5716" y="584"/>
                    <a:pt x="5775" y="358"/>
                  </a:cubicBezTo>
                  <a:cubicBezTo>
                    <a:pt x="5823" y="131"/>
                    <a:pt x="5835" y="0"/>
                    <a:pt x="5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4"/>
            <p:cNvSpPr/>
            <p:nvPr/>
          </p:nvSpPr>
          <p:spPr>
            <a:xfrm>
              <a:off x="4510675" y="1306850"/>
              <a:ext cx="65800" cy="192900"/>
            </a:xfrm>
            <a:custGeom>
              <a:avLst/>
              <a:gdLst/>
              <a:ahLst/>
              <a:cxnLst/>
              <a:rect l="l" t="t" r="r" b="b"/>
              <a:pathLst>
                <a:path w="2632" h="7716" extrusionOk="0">
                  <a:moveTo>
                    <a:pt x="715" y="0"/>
                  </a:moveTo>
                  <a:cubicBezTo>
                    <a:pt x="715" y="0"/>
                    <a:pt x="655" y="119"/>
                    <a:pt x="560" y="333"/>
                  </a:cubicBezTo>
                  <a:cubicBezTo>
                    <a:pt x="488" y="536"/>
                    <a:pt x="346" y="845"/>
                    <a:pt x="262" y="1238"/>
                  </a:cubicBezTo>
                  <a:cubicBezTo>
                    <a:pt x="72" y="2012"/>
                    <a:pt x="0" y="3084"/>
                    <a:pt x="262" y="4179"/>
                  </a:cubicBezTo>
                  <a:cubicBezTo>
                    <a:pt x="548" y="5274"/>
                    <a:pt x="1120" y="6167"/>
                    <a:pt x="1620" y="6775"/>
                  </a:cubicBezTo>
                  <a:cubicBezTo>
                    <a:pt x="2108" y="7382"/>
                    <a:pt x="2524" y="7715"/>
                    <a:pt x="2524" y="7715"/>
                  </a:cubicBezTo>
                  <a:cubicBezTo>
                    <a:pt x="2524" y="7715"/>
                    <a:pt x="2620" y="7227"/>
                    <a:pt x="2632" y="6465"/>
                  </a:cubicBezTo>
                  <a:cubicBezTo>
                    <a:pt x="2632" y="5715"/>
                    <a:pt x="2584" y="4703"/>
                    <a:pt x="2322" y="3679"/>
                  </a:cubicBezTo>
                  <a:cubicBezTo>
                    <a:pt x="2072" y="2655"/>
                    <a:pt x="1631" y="1762"/>
                    <a:pt x="1310" y="1083"/>
                  </a:cubicBezTo>
                  <a:cubicBezTo>
                    <a:pt x="1131" y="762"/>
                    <a:pt x="1012" y="488"/>
                    <a:pt x="893" y="298"/>
                  </a:cubicBezTo>
                  <a:cubicBezTo>
                    <a:pt x="786" y="107"/>
                    <a:pt x="715" y="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4"/>
            <p:cNvSpPr/>
            <p:nvPr/>
          </p:nvSpPr>
          <p:spPr>
            <a:xfrm>
              <a:off x="4579900" y="1408200"/>
              <a:ext cx="116075" cy="91375"/>
            </a:xfrm>
            <a:custGeom>
              <a:avLst/>
              <a:gdLst/>
              <a:ahLst/>
              <a:cxnLst/>
              <a:rect l="l" t="t" r="r" b="b"/>
              <a:pathLst>
                <a:path w="4643" h="3655" extrusionOk="0">
                  <a:moveTo>
                    <a:pt x="4417" y="1"/>
                  </a:moveTo>
                  <a:cubicBezTo>
                    <a:pt x="4388" y="1"/>
                    <a:pt x="4358" y="9"/>
                    <a:pt x="4327" y="30"/>
                  </a:cubicBezTo>
                  <a:cubicBezTo>
                    <a:pt x="2875" y="1042"/>
                    <a:pt x="1649" y="2363"/>
                    <a:pt x="148" y="3352"/>
                  </a:cubicBezTo>
                  <a:cubicBezTo>
                    <a:pt x="1" y="3450"/>
                    <a:pt x="89" y="3655"/>
                    <a:pt x="226" y="3655"/>
                  </a:cubicBezTo>
                  <a:cubicBezTo>
                    <a:pt x="254" y="3655"/>
                    <a:pt x="284" y="3646"/>
                    <a:pt x="315" y="3626"/>
                  </a:cubicBezTo>
                  <a:cubicBezTo>
                    <a:pt x="1815" y="2649"/>
                    <a:pt x="3030" y="1340"/>
                    <a:pt x="4494" y="316"/>
                  </a:cubicBezTo>
                  <a:cubicBezTo>
                    <a:pt x="4642" y="207"/>
                    <a:pt x="4553" y="1"/>
                    <a:pt x="4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4"/>
            <p:cNvSpPr/>
            <p:nvPr/>
          </p:nvSpPr>
          <p:spPr>
            <a:xfrm>
              <a:off x="4526550" y="1384750"/>
              <a:ext cx="58000" cy="118500"/>
            </a:xfrm>
            <a:custGeom>
              <a:avLst/>
              <a:gdLst/>
              <a:ahLst/>
              <a:cxnLst/>
              <a:rect l="l" t="t" r="r" b="b"/>
              <a:pathLst>
                <a:path w="2320" h="4740" extrusionOk="0">
                  <a:moveTo>
                    <a:pt x="202" y="1"/>
                  </a:moveTo>
                  <a:cubicBezTo>
                    <a:pt x="100" y="1"/>
                    <a:pt x="1" y="84"/>
                    <a:pt x="44" y="206"/>
                  </a:cubicBezTo>
                  <a:cubicBezTo>
                    <a:pt x="508" y="1754"/>
                    <a:pt x="1020" y="3349"/>
                    <a:pt x="1949" y="4671"/>
                  </a:cubicBezTo>
                  <a:cubicBezTo>
                    <a:pt x="1984" y="4719"/>
                    <a:pt x="2032" y="4739"/>
                    <a:pt x="2081" y="4739"/>
                  </a:cubicBezTo>
                  <a:cubicBezTo>
                    <a:pt x="2200" y="4739"/>
                    <a:pt x="2319" y="4619"/>
                    <a:pt x="2235" y="4492"/>
                  </a:cubicBezTo>
                  <a:cubicBezTo>
                    <a:pt x="1306" y="3182"/>
                    <a:pt x="818" y="1635"/>
                    <a:pt x="365" y="123"/>
                  </a:cubicBezTo>
                  <a:cubicBezTo>
                    <a:pt x="337" y="37"/>
                    <a:pt x="269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4"/>
            <p:cNvSpPr/>
            <p:nvPr/>
          </p:nvSpPr>
          <p:spPr>
            <a:xfrm>
              <a:off x="4536275" y="1474425"/>
              <a:ext cx="169675" cy="142000"/>
            </a:xfrm>
            <a:custGeom>
              <a:avLst/>
              <a:gdLst/>
              <a:ahLst/>
              <a:cxnLst/>
              <a:rect l="l" t="t" r="r" b="b"/>
              <a:pathLst>
                <a:path w="6787" h="5680" extrusionOk="0">
                  <a:moveTo>
                    <a:pt x="6787" y="0"/>
                  </a:moveTo>
                  <a:cubicBezTo>
                    <a:pt x="6787" y="0"/>
                    <a:pt x="6656" y="48"/>
                    <a:pt x="6430" y="143"/>
                  </a:cubicBezTo>
                  <a:cubicBezTo>
                    <a:pt x="6203" y="238"/>
                    <a:pt x="5906" y="405"/>
                    <a:pt x="5525" y="584"/>
                  </a:cubicBezTo>
                  <a:cubicBezTo>
                    <a:pt x="4775" y="953"/>
                    <a:pt x="3810" y="1477"/>
                    <a:pt x="2882" y="2227"/>
                  </a:cubicBezTo>
                  <a:cubicBezTo>
                    <a:pt x="1953" y="2977"/>
                    <a:pt x="1250" y="3834"/>
                    <a:pt x="762" y="4525"/>
                  </a:cubicBezTo>
                  <a:cubicBezTo>
                    <a:pt x="250" y="5179"/>
                    <a:pt x="0" y="5679"/>
                    <a:pt x="0" y="5679"/>
                  </a:cubicBezTo>
                  <a:cubicBezTo>
                    <a:pt x="0" y="5679"/>
                    <a:pt x="596" y="5668"/>
                    <a:pt x="1441" y="5465"/>
                  </a:cubicBezTo>
                  <a:cubicBezTo>
                    <a:pt x="2298" y="5251"/>
                    <a:pt x="3394" y="4834"/>
                    <a:pt x="4394" y="4048"/>
                  </a:cubicBezTo>
                  <a:cubicBezTo>
                    <a:pt x="5370" y="3239"/>
                    <a:pt x="6013" y="2227"/>
                    <a:pt x="6358" y="1417"/>
                  </a:cubicBezTo>
                  <a:cubicBezTo>
                    <a:pt x="6537" y="1012"/>
                    <a:pt x="6620" y="643"/>
                    <a:pt x="6703" y="405"/>
                  </a:cubicBezTo>
                  <a:cubicBezTo>
                    <a:pt x="6763" y="143"/>
                    <a:pt x="6787" y="0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4"/>
            <p:cNvSpPr/>
            <p:nvPr/>
          </p:nvSpPr>
          <p:spPr>
            <a:xfrm>
              <a:off x="4469000" y="1398525"/>
              <a:ext cx="70275" cy="217300"/>
            </a:xfrm>
            <a:custGeom>
              <a:avLst/>
              <a:gdLst/>
              <a:ahLst/>
              <a:cxnLst/>
              <a:rect l="l" t="t" r="r" b="b"/>
              <a:pathLst>
                <a:path w="2811" h="8692" extrusionOk="0">
                  <a:moveTo>
                    <a:pt x="953" y="0"/>
                  </a:moveTo>
                  <a:cubicBezTo>
                    <a:pt x="953" y="0"/>
                    <a:pt x="882" y="119"/>
                    <a:pt x="774" y="357"/>
                  </a:cubicBezTo>
                  <a:cubicBezTo>
                    <a:pt x="679" y="595"/>
                    <a:pt x="501" y="929"/>
                    <a:pt x="405" y="1369"/>
                  </a:cubicBezTo>
                  <a:cubicBezTo>
                    <a:pt x="143" y="2215"/>
                    <a:pt x="0" y="3405"/>
                    <a:pt x="250" y="4644"/>
                  </a:cubicBezTo>
                  <a:cubicBezTo>
                    <a:pt x="501" y="5882"/>
                    <a:pt x="1096" y="6906"/>
                    <a:pt x="1620" y="7596"/>
                  </a:cubicBezTo>
                  <a:cubicBezTo>
                    <a:pt x="2144" y="8299"/>
                    <a:pt x="2584" y="8692"/>
                    <a:pt x="2584" y="8692"/>
                  </a:cubicBezTo>
                  <a:cubicBezTo>
                    <a:pt x="2584" y="8692"/>
                    <a:pt x="2703" y="8120"/>
                    <a:pt x="2751" y="7322"/>
                  </a:cubicBezTo>
                  <a:cubicBezTo>
                    <a:pt x="2810" y="6477"/>
                    <a:pt x="2810" y="5358"/>
                    <a:pt x="2560" y="4191"/>
                  </a:cubicBezTo>
                  <a:cubicBezTo>
                    <a:pt x="2322" y="3012"/>
                    <a:pt x="1905" y="2000"/>
                    <a:pt x="1560" y="1250"/>
                  </a:cubicBezTo>
                  <a:cubicBezTo>
                    <a:pt x="1370" y="869"/>
                    <a:pt x="1251" y="560"/>
                    <a:pt x="1132" y="334"/>
                  </a:cubicBezTo>
                  <a:cubicBezTo>
                    <a:pt x="1024" y="119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4"/>
            <p:cNvSpPr/>
            <p:nvPr/>
          </p:nvSpPr>
          <p:spPr>
            <a:xfrm>
              <a:off x="4540875" y="1520150"/>
              <a:ext cx="132725" cy="95475"/>
            </a:xfrm>
            <a:custGeom>
              <a:avLst/>
              <a:gdLst/>
              <a:ahLst/>
              <a:cxnLst/>
              <a:rect l="l" t="t" r="r" b="b"/>
              <a:pathLst>
                <a:path w="5309" h="3819" extrusionOk="0">
                  <a:moveTo>
                    <a:pt x="5071" y="0"/>
                  </a:moveTo>
                  <a:cubicBezTo>
                    <a:pt x="5043" y="0"/>
                    <a:pt x="5013" y="9"/>
                    <a:pt x="4984" y="29"/>
                  </a:cubicBezTo>
                  <a:cubicBezTo>
                    <a:pt x="3305" y="1088"/>
                    <a:pt x="1876" y="2505"/>
                    <a:pt x="150" y="3517"/>
                  </a:cubicBezTo>
                  <a:cubicBezTo>
                    <a:pt x="0" y="3597"/>
                    <a:pt x="84" y="3819"/>
                    <a:pt x="221" y="3819"/>
                  </a:cubicBezTo>
                  <a:cubicBezTo>
                    <a:pt x="247" y="3819"/>
                    <a:pt x="275" y="3810"/>
                    <a:pt x="304" y="3791"/>
                  </a:cubicBezTo>
                  <a:cubicBezTo>
                    <a:pt x="2019" y="2779"/>
                    <a:pt x="3460" y="1374"/>
                    <a:pt x="5150" y="314"/>
                  </a:cubicBezTo>
                  <a:cubicBezTo>
                    <a:pt x="5309" y="215"/>
                    <a:pt x="5211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4"/>
            <p:cNvSpPr/>
            <p:nvPr/>
          </p:nvSpPr>
          <p:spPr>
            <a:xfrm>
              <a:off x="4487450" y="1485525"/>
              <a:ext cx="57200" cy="133800"/>
            </a:xfrm>
            <a:custGeom>
              <a:avLst/>
              <a:gdLst/>
              <a:ahLst/>
              <a:cxnLst/>
              <a:rect l="l" t="t" r="r" b="b"/>
              <a:pathLst>
                <a:path w="2288" h="5352" extrusionOk="0">
                  <a:moveTo>
                    <a:pt x="201" y="0"/>
                  </a:moveTo>
                  <a:cubicBezTo>
                    <a:pt x="103" y="0"/>
                    <a:pt x="0" y="82"/>
                    <a:pt x="36" y="211"/>
                  </a:cubicBezTo>
                  <a:cubicBezTo>
                    <a:pt x="465" y="1949"/>
                    <a:pt x="941" y="3747"/>
                    <a:pt x="1929" y="5283"/>
                  </a:cubicBezTo>
                  <a:cubicBezTo>
                    <a:pt x="1957" y="5332"/>
                    <a:pt x="2002" y="5352"/>
                    <a:pt x="2049" y="5352"/>
                  </a:cubicBezTo>
                  <a:cubicBezTo>
                    <a:pt x="2163" y="5352"/>
                    <a:pt x="2288" y="5231"/>
                    <a:pt x="2203" y="5105"/>
                  </a:cubicBezTo>
                  <a:cubicBezTo>
                    <a:pt x="1239" y="3604"/>
                    <a:pt x="775" y="1830"/>
                    <a:pt x="346" y="116"/>
                  </a:cubicBezTo>
                  <a:cubicBezTo>
                    <a:pt x="327" y="36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4"/>
            <p:cNvSpPr/>
            <p:nvPr/>
          </p:nvSpPr>
          <p:spPr>
            <a:xfrm>
              <a:off x="4499350" y="1580375"/>
              <a:ext cx="177725" cy="149750"/>
            </a:xfrm>
            <a:custGeom>
              <a:avLst/>
              <a:gdLst/>
              <a:ahLst/>
              <a:cxnLst/>
              <a:rect l="l" t="t" r="r" b="b"/>
              <a:pathLst>
                <a:path w="7109" h="5990" extrusionOk="0">
                  <a:moveTo>
                    <a:pt x="7109" y="1"/>
                  </a:moveTo>
                  <a:cubicBezTo>
                    <a:pt x="7109" y="1"/>
                    <a:pt x="6966" y="48"/>
                    <a:pt x="6728" y="156"/>
                  </a:cubicBezTo>
                  <a:cubicBezTo>
                    <a:pt x="6490" y="251"/>
                    <a:pt x="6180" y="418"/>
                    <a:pt x="5775" y="596"/>
                  </a:cubicBezTo>
                  <a:cubicBezTo>
                    <a:pt x="5002" y="989"/>
                    <a:pt x="3978" y="1537"/>
                    <a:pt x="3025" y="2323"/>
                  </a:cubicBezTo>
                  <a:cubicBezTo>
                    <a:pt x="2049" y="3096"/>
                    <a:pt x="1311" y="4001"/>
                    <a:pt x="787" y="4716"/>
                  </a:cubicBezTo>
                  <a:cubicBezTo>
                    <a:pt x="287" y="5454"/>
                    <a:pt x="1" y="5990"/>
                    <a:pt x="1" y="5990"/>
                  </a:cubicBezTo>
                  <a:cubicBezTo>
                    <a:pt x="1" y="5990"/>
                    <a:pt x="632" y="5966"/>
                    <a:pt x="1525" y="5752"/>
                  </a:cubicBezTo>
                  <a:cubicBezTo>
                    <a:pt x="2418" y="5525"/>
                    <a:pt x="3573" y="5097"/>
                    <a:pt x="4609" y="4263"/>
                  </a:cubicBezTo>
                  <a:cubicBezTo>
                    <a:pt x="5633" y="3430"/>
                    <a:pt x="6299" y="2358"/>
                    <a:pt x="6656" y="1489"/>
                  </a:cubicBezTo>
                  <a:cubicBezTo>
                    <a:pt x="6847" y="1072"/>
                    <a:pt x="6942" y="691"/>
                    <a:pt x="7014" y="418"/>
                  </a:cubicBezTo>
                  <a:cubicBezTo>
                    <a:pt x="7085" y="156"/>
                    <a:pt x="7109" y="1"/>
                    <a:pt x="7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4"/>
            <p:cNvSpPr/>
            <p:nvPr/>
          </p:nvSpPr>
          <p:spPr>
            <a:xfrm>
              <a:off x="4429125" y="1500325"/>
              <a:ext cx="73525" cy="228625"/>
            </a:xfrm>
            <a:custGeom>
              <a:avLst/>
              <a:gdLst/>
              <a:ahLst/>
              <a:cxnLst/>
              <a:rect l="l" t="t" r="r" b="b"/>
              <a:pathLst>
                <a:path w="2941" h="9145" extrusionOk="0">
                  <a:moveTo>
                    <a:pt x="1012" y="0"/>
                  </a:moveTo>
                  <a:cubicBezTo>
                    <a:pt x="1012" y="0"/>
                    <a:pt x="941" y="143"/>
                    <a:pt x="822" y="393"/>
                  </a:cubicBezTo>
                  <a:cubicBezTo>
                    <a:pt x="714" y="643"/>
                    <a:pt x="536" y="1000"/>
                    <a:pt x="417" y="1453"/>
                  </a:cubicBezTo>
                  <a:cubicBezTo>
                    <a:pt x="143" y="2346"/>
                    <a:pt x="0" y="3596"/>
                    <a:pt x="250" y="4882"/>
                  </a:cubicBezTo>
                  <a:cubicBezTo>
                    <a:pt x="536" y="6179"/>
                    <a:pt x="1143" y="7263"/>
                    <a:pt x="1703" y="8001"/>
                  </a:cubicBezTo>
                  <a:cubicBezTo>
                    <a:pt x="2250" y="8739"/>
                    <a:pt x="2703" y="9144"/>
                    <a:pt x="2703" y="9144"/>
                  </a:cubicBezTo>
                  <a:cubicBezTo>
                    <a:pt x="2703" y="9144"/>
                    <a:pt x="2834" y="8561"/>
                    <a:pt x="2905" y="7668"/>
                  </a:cubicBezTo>
                  <a:cubicBezTo>
                    <a:pt x="2941" y="6787"/>
                    <a:pt x="2941" y="5620"/>
                    <a:pt x="2691" y="4393"/>
                  </a:cubicBezTo>
                  <a:cubicBezTo>
                    <a:pt x="2453" y="3179"/>
                    <a:pt x="2012" y="2107"/>
                    <a:pt x="1655" y="1310"/>
                  </a:cubicBezTo>
                  <a:cubicBezTo>
                    <a:pt x="1453" y="917"/>
                    <a:pt x="1322" y="583"/>
                    <a:pt x="1203" y="357"/>
                  </a:cubicBezTo>
                  <a:cubicBezTo>
                    <a:pt x="1083" y="143"/>
                    <a:pt x="1012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4"/>
            <p:cNvSpPr/>
            <p:nvPr/>
          </p:nvSpPr>
          <p:spPr>
            <a:xfrm>
              <a:off x="4504900" y="1628900"/>
              <a:ext cx="138150" cy="99550"/>
            </a:xfrm>
            <a:custGeom>
              <a:avLst/>
              <a:gdLst/>
              <a:ahLst/>
              <a:cxnLst/>
              <a:rect l="l" t="t" r="r" b="b"/>
              <a:pathLst>
                <a:path w="5526" h="3982" extrusionOk="0">
                  <a:moveTo>
                    <a:pt x="5299" y="1"/>
                  </a:moveTo>
                  <a:cubicBezTo>
                    <a:pt x="5274" y="1"/>
                    <a:pt x="5247" y="8"/>
                    <a:pt x="5220" y="24"/>
                  </a:cubicBezTo>
                  <a:cubicBezTo>
                    <a:pt x="3446" y="1144"/>
                    <a:pt x="1958" y="2620"/>
                    <a:pt x="160" y="3668"/>
                  </a:cubicBezTo>
                  <a:cubicBezTo>
                    <a:pt x="0" y="3757"/>
                    <a:pt x="91" y="3981"/>
                    <a:pt x="230" y="3981"/>
                  </a:cubicBezTo>
                  <a:cubicBezTo>
                    <a:pt x="257" y="3981"/>
                    <a:pt x="286" y="3973"/>
                    <a:pt x="315" y="3953"/>
                  </a:cubicBezTo>
                  <a:cubicBezTo>
                    <a:pt x="2113" y="2894"/>
                    <a:pt x="3625" y="1405"/>
                    <a:pt x="5375" y="310"/>
                  </a:cubicBezTo>
                  <a:cubicBezTo>
                    <a:pt x="5526" y="219"/>
                    <a:pt x="5438" y="1"/>
                    <a:pt x="5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4"/>
            <p:cNvSpPr/>
            <p:nvPr/>
          </p:nvSpPr>
          <p:spPr>
            <a:xfrm>
              <a:off x="4448750" y="1592375"/>
              <a:ext cx="59350" cy="139975"/>
            </a:xfrm>
            <a:custGeom>
              <a:avLst/>
              <a:gdLst/>
              <a:ahLst/>
              <a:cxnLst/>
              <a:rect l="l" t="t" r="r" b="b"/>
              <a:pathLst>
                <a:path w="2374" h="5599" extrusionOk="0">
                  <a:moveTo>
                    <a:pt x="201" y="1"/>
                  </a:moveTo>
                  <a:cubicBezTo>
                    <a:pt x="103" y="1"/>
                    <a:pt x="1" y="82"/>
                    <a:pt x="37" y="211"/>
                  </a:cubicBezTo>
                  <a:cubicBezTo>
                    <a:pt x="501" y="2033"/>
                    <a:pt x="989" y="3914"/>
                    <a:pt x="2013" y="5522"/>
                  </a:cubicBezTo>
                  <a:cubicBezTo>
                    <a:pt x="2045" y="5576"/>
                    <a:pt x="2094" y="5598"/>
                    <a:pt x="2144" y="5598"/>
                  </a:cubicBezTo>
                  <a:cubicBezTo>
                    <a:pt x="2257" y="5598"/>
                    <a:pt x="2373" y="5479"/>
                    <a:pt x="2299" y="5355"/>
                  </a:cubicBezTo>
                  <a:cubicBezTo>
                    <a:pt x="1287" y="3783"/>
                    <a:pt x="799" y="1914"/>
                    <a:pt x="346" y="116"/>
                  </a:cubicBezTo>
                  <a:cubicBezTo>
                    <a:pt x="327" y="36"/>
                    <a:pt x="265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4"/>
            <p:cNvSpPr/>
            <p:nvPr/>
          </p:nvSpPr>
          <p:spPr>
            <a:xfrm>
              <a:off x="4228800" y="1712250"/>
              <a:ext cx="364350" cy="490250"/>
            </a:xfrm>
            <a:custGeom>
              <a:avLst/>
              <a:gdLst/>
              <a:ahLst/>
              <a:cxnLst/>
              <a:rect l="l" t="t" r="r" b="b"/>
              <a:pathLst>
                <a:path w="14574" h="19610" extrusionOk="0">
                  <a:moveTo>
                    <a:pt x="0" y="0"/>
                  </a:moveTo>
                  <a:lnTo>
                    <a:pt x="1869" y="19610"/>
                  </a:lnTo>
                  <a:lnTo>
                    <a:pt x="12728" y="19610"/>
                  </a:lnTo>
                  <a:lnTo>
                    <a:pt x="14573" y="0"/>
                  </a:ln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54"/>
          <p:cNvGrpSpPr/>
          <p:nvPr/>
        </p:nvGrpSpPr>
        <p:grpSpPr>
          <a:xfrm>
            <a:off x="4018400" y="1122550"/>
            <a:ext cx="963525" cy="1295125"/>
            <a:chOff x="3920125" y="2390900"/>
            <a:chExt cx="963525" cy="1295125"/>
          </a:xfrm>
        </p:grpSpPr>
        <p:sp>
          <p:nvSpPr>
            <p:cNvPr id="3353" name="Google Shape;3353;p54"/>
            <p:cNvSpPr/>
            <p:nvPr/>
          </p:nvSpPr>
          <p:spPr>
            <a:xfrm>
              <a:off x="4259450" y="2449250"/>
              <a:ext cx="86650" cy="267000"/>
            </a:xfrm>
            <a:custGeom>
              <a:avLst/>
              <a:gdLst/>
              <a:ahLst/>
              <a:cxnLst/>
              <a:rect l="l" t="t" r="r" b="b"/>
              <a:pathLst>
                <a:path w="3466" h="10680" extrusionOk="0">
                  <a:moveTo>
                    <a:pt x="2536" y="0"/>
                  </a:moveTo>
                  <a:cubicBezTo>
                    <a:pt x="2536" y="0"/>
                    <a:pt x="2072" y="524"/>
                    <a:pt x="1524" y="1417"/>
                  </a:cubicBezTo>
                  <a:cubicBezTo>
                    <a:pt x="989" y="2322"/>
                    <a:pt x="405" y="3620"/>
                    <a:pt x="167" y="5108"/>
                  </a:cubicBezTo>
                  <a:cubicBezTo>
                    <a:pt x="0" y="6608"/>
                    <a:pt x="250" y="8025"/>
                    <a:pt x="536" y="9037"/>
                  </a:cubicBezTo>
                  <a:cubicBezTo>
                    <a:pt x="822" y="10061"/>
                    <a:pt x="1143" y="10680"/>
                    <a:pt x="1143" y="10680"/>
                  </a:cubicBezTo>
                  <a:cubicBezTo>
                    <a:pt x="1143" y="10680"/>
                    <a:pt x="1596" y="10109"/>
                    <a:pt x="2084" y="9180"/>
                  </a:cubicBezTo>
                  <a:cubicBezTo>
                    <a:pt x="2572" y="8263"/>
                    <a:pt x="3084" y="6977"/>
                    <a:pt x="3239" y="5525"/>
                  </a:cubicBezTo>
                  <a:cubicBezTo>
                    <a:pt x="3465" y="4072"/>
                    <a:pt x="3287" y="2703"/>
                    <a:pt x="3048" y="1679"/>
                  </a:cubicBezTo>
                  <a:cubicBezTo>
                    <a:pt x="2810" y="667"/>
                    <a:pt x="2536" y="0"/>
                    <a:pt x="2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4"/>
            <p:cNvSpPr/>
            <p:nvPr/>
          </p:nvSpPr>
          <p:spPr>
            <a:xfrm>
              <a:off x="4152000" y="2476625"/>
              <a:ext cx="133675" cy="235775"/>
            </a:xfrm>
            <a:custGeom>
              <a:avLst/>
              <a:gdLst/>
              <a:ahLst/>
              <a:cxnLst/>
              <a:rect l="l" t="t" r="r" b="b"/>
              <a:pathLst>
                <a:path w="5347" h="9431" extrusionOk="0">
                  <a:moveTo>
                    <a:pt x="72" y="0"/>
                  </a:moveTo>
                  <a:cubicBezTo>
                    <a:pt x="72" y="1"/>
                    <a:pt x="0" y="703"/>
                    <a:pt x="96" y="1763"/>
                  </a:cubicBezTo>
                  <a:cubicBezTo>
                    <a:pt x="203" y="2798"/>
                    <a:pt x="500" y="4203"/>
                    <a:pt x="1203" y="5537"/>
                  </a:cubicBezTo>
                  <a:cubicBezTo>
                    <a:pt x="1977" y="6847"/>
                    <a:pt x="3001" y="7835"/>
                    <a:pt x="3834" y="8478"/>
                  </a:cubicBezTo>
                  <a:cubicBezTo>
                    <a:pt x="4668" y="9109"/>
                    <a:pt x="5310" y="9430"/>
                    <a:pt x="5310" y="9430"/>
                  </a:cubicBezTo>
                  <a:cubicBezTo>
                    <a:pt x="5310" y="9430"/>
                    <a:pt x="5346" y="8716"/>
                    <a:pt x="5180" y="7668"/>
                  </a:cubicBezTo>
                  <a:cubicBezTo>
                    <a:pt x="5025" y="6632"/>
                    <a:pt x="4691" y="5287"/>
                    <a:pt x="3941" y="4025"/>
                  </a:cubicBezTo>
                  <a:cubicBezTo>
                    <a:pt x="3263" y="2727"/>
                    <a:pt x="2310" y="1727"/>
                    <a:pt x="1500" y="1048"/>
                  </a:cubicBezTo>
                  <a:cubicBezTo>
                    <a:pt x="703" y="358"/>
                    <a:pt x="72" y="1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4"/>
            <p:cNvSpPr/>
            <p:nvPr/>
          </p:nvSpPr>
          <p:spPr>
            <a:xfrm>
              <a:off x="4035900" y="2635900"/>
              <a:ext cx="261075" cy="90125"/>
            </a:xfrm>
            <a:custGeom>
              <a:avLst/>
              <a:gdLst/>
              <a:ahLst/>
              <a:cxnLst/>
              <a:rect l="l" t="t" r="r" b="b"/>
              <a:pathLst>
                <a:path w="10443" h="3605" extrusionOk="0">
                  <a:moveTo>
                    <a:pt x="2963" y="0"/>
                  </a:moveTo>
                  <a:cubicBezTo>
                    <a:pt x="2522" y="0"/>
                    <a:pt x="2110" y="25"/>
                    <a:pt x="1739" y="59"/>
                  </a:cubicBezTo>
                  <a:cubicBezTo>
                    <a:pt x="703" y="166"/>
                    <a:pt x="1" y="380"/>
                    <a:pt x="1" y="380"/>
                  </a:cubicBezTo>
                  <a:cubicBezTo>
                    <a:pt x="1" y="380"/>
                    <a:pt x="465" y="916"/>
                    <a:pt x="1275" y="1559"/>
                  </a:cubicBezTo>
                  <a:cubicBezTo>
                    <a:pt x="2132" y="2202"/>
                    <a:pt x="3335" y="2952"/>
                    <a:pt x="4787" y="3369"/>
                  </a:cubicBezTo>
                  <a:cubicBezTo>
                    <a:pt x="5543" y="3539"/>
                    <a:pt x="6286" y="3604"/>
                    <a:pt x="6973" y="3604"/>
                  </a:cubicBezTo>
                  <a:cubicBezTo>
                    <a:pt x="7627" y="3604"/>
                    <a:pt x="8229" y="3545"/>
                    <a:pt x="8740" y="3464"/>
                  </a:cubicBezTo>
                  <a:cubicBezTo>
                    <a:pt x="9776" y="3321"/>
                    <a:pt x="10443" y="3071"/>
                    <a:pt x="10443" y="3071"/>
                  </a:cubicBezTo>
                  <a:cubicBezTo>
                    <a:pt x="10443" y="3071"/>
                    <a:pt x="9943" y="2547"/>
                    <a:pt x="9073" y="1952"/>
                  </a:cubicBezTo>
                  <a:cubicBezTo>
                    <a:pt x="8216" y="1345"/>
                    <a:pt x="7014" y="666"/>
                    <a:pt x="5585" y="345"/>
                  </a:cubicBezTo>
                  <a:cubicBezTo>
                    <a:pt x="4669" y="83"/>
                    <a:pt x="3769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4"/>
            <p:cNvSpPr/>
            <p:nvPr/>
          </p:nvSpPr>
          <p:spPr>
            <a:xfrm>
              <a:off x="4093650" y="2682900"/>
              <a:ext cx="216425" cy="161050"/>
            </a:xfrm>
            <a:custGeom>
              <a:avLst/>
              <a:gdLst/>
              <a:ahLst/>
              <a:cxnLst/>
              <a:rect l="l" t="t" r="r" b="b"/>
              <a:pathLst>
                <a:path w="8657" h="6442" extrusionOk="0">
                  <a:moveTo>
                    <a:pt x="8657" y="1"/>
                  </a:moveTo>
                  <a:cubicBezTo>
                    <a:pt x="8656" y="1"/>
                    <a:pt x="7942" y="72"/>
                    <a:pt x="6930" y="370"/>
                  </a:cubicBezTo>
                  <a:cubicBezTo>
                    <a:pt x="5918" y="667"/>
                    <a:pt x="4644" y="1179"/>
                    <a:pt x="3477" y="2084"/>
                  </a:cubicBezTo>
                  <a:cubicBezTo>
                    <a:pt x="2275" y="2929"/>
                    <a:pt x="1406" y="4013"/>
                    <a:pt x="846" y="4894"/>
                  </a:cubicBezTo>
                  <a:cubicBezTo>
                    <a:pt x="275" y="5775"/>
                    <a:pt x="1" y="6442"/>
                    <a:pt x="1" y="6442"/>
                  </a:cubicBezTo>
                  <a:cubicBezTo>
                    <a:pt x="1" y="6442"/>
                    <a:pt x="715" y="6418"/>
                    <a:pt x="1739" y="6156"/>
                  </a:cubicBezTo>
                  <a:cubicBezTo>
                    <a:pt x="2763" y="5918"/>
                    <a:pt x="4108" y="5442"/>
                    <a:pt x="5335" y="4572"/>
                  </a:cubicBezTo>
                  <a:cubicBezTo>
                    <a:pt x="6525" y="3644"/>
                    <a:pt x="7359" y="2489"/>
                    <a:pt x="7895" y="1572"/>
                  </a:cubicBezTo>
                  <a:cubicBezTo>
                    <a:pt x="8430" y="667"/>
                    <a:pt x="8656" y="1"/>
                    <a:pt x="8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4"/>
            <p:cNvSpPr/>
            <p:nvPr/>
          </p:nvSpPr>
          <p:spPr>
            <a:xfrm>
              <a:off x="4277600" y="2667750"/>
              <a:ext cx="270000" cy="78375"/>
            </a:xfrm>
            <a:custGeom>
              <a:avLst/>
              <a:gdLst/>
              <a:ahLst/>
              <a:cxnLst/>
              <a:rect l="l" t="t" r="r" b="b"/>
              <a:pathLst>
                <a:path w="10800" h="3135" extrusionOk="0">
                  <a:moveTo>
                    <a:pt x="5954" y="1"/>
                  </a:moveTo>
                  <a:cubicBezTo>
                    <a:pt x="5751" y="1"/>
                    <a:pt x="5544" y="8"/>
                    <a:pt x="5335" y="23"/>
                  </a:cubicBezTo>
                  <a:cubicBezTo>
                    <a:pt x="3858" y="71"/>
                    <a:pt x="2549" y="487"/>
                    <a:pt x="1584" y="892"/>
                  </a:cubicBezTo>
                  <a:cubicBezTo>
                    <a:pt x="620" y="1309"/>
                    <a:pt x="1" y="1702"/>
                    <a:pt x="1" y="1702"/>
                  </a:cubicBezTo>
                  <a:cubicBezTo>
                    <a:pt x="1" y="1702"/>
                    <a:pt x="596" y="2083"/>
                    <a:pt x="1596" y="2452"/>
                  </a:cubicBezTo>
                  <a:cubicBezTo>
                    <a:pt x="2524" y="2799"/>
                    <a:pt x="3800" y="3135"/>
                    <a:pt x="5204" y="3135"/>
                  </a:cubicBezTo>
                  <a:cubicBezTo>
                    <a:pt x="5295" y="3135"/>
                    <a:pt x="5386" y="3134"/>
                    <a:pt x="5478" y="3131"/>
                  </a:cubicBezTo>
                  <a:cubicBezTo>
                    <a:pt x="6978" y="3035"/>
                    <a:pt x="8323" y="2535"/>
                    <a:pt x="9276" y="2083"/>
                  </a:cubicBezTo>
                  <a:cubicBezTo>
                    <a:pt x="10228" y="1619"/>
                    <a:pt x="10800" y="1190"/>
                    <a:pt x="10800" y="1190"/>
                  </a:cubicBezTo>
                  <a:cubicBezTo>
                    <a:pt x="10800" y="1190"/>
                    <a:pt x="10157" y="845"/>
                    <a:pt x="9157" y="535"/>
                  </a:cubicBezTo>
                  <a:cubicBezTo>
                    <a:pt x="8298" y="259"/>
                    <a:pt x="7186" y="1"/>
                    <a:pt x="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4"/>
            <p:cNvSpPr/>
            <p:nvPr/>
          </p:nvSpPr>
          <p:spPr>
            <a:xfrm>
              <a:off x="4287125" y="2510250"/>
              <a:ext cx="175950" cy="204525"/>
            </a:xfrm>
            <a:custGeom>
              <a:avLst/>
              <a:gdLst/>
              <a:ahLst/>
              <a:cxnLst/>
              <a:rect l="l" t="t" r="r" b="b"/>
              <a:pathLst>
                <a:path w="7038" h="8181" extrusionOk="0">
                  <a:moveTo>
                    <a:pt x="7037" y="1"/>
                  </a:moveTo>
                  <a:cubicBezTo>
                    <a:pt x="7037" y="1"/>
                    <a:pt x="6347" y="227"/>
                    <a:pt x="5430" y="739"/>
                  </a:cubicBezTo>
                  <a:cubicBezTo>
                    <a:pt x="4501" y="1251"/>
                    <a:pt x="3370" y="2037"/>
                    <a:pt x="2442" y="3168"/>
                  </a:cubicBezTo>
                  <a:cubicBezTo>
                    <a:pt x="1453" y="4251"/>
                    <a:pt x="858" y="5502"/>
                    <a:pt x="489" y="6490"/>
                  </a:cubicBezTo>
                  <a:cubicBezTo>
                    <a:pt x="132" y="7466"/>
                    <a:pt x="1" y="8180"/>
                    <a:pt x="1" y="8180"/>
                  </a:cubicBezTo>
                  <a:cubicBezTo>
                    <a:pt x="1" y="8180"/>
                    <a:pt x="679" y="8002"/>
                    <a:pt x="1632" y="7549"/>
                  </a:cubicBezTo>
                  <a:cubicBezTo>
                    <a:pt x="2572" y="7085"/>
                    <a:pt x="3787" y="6323"/>
                    <a:pt x="4799" y="5192"/>
                  </a:cubicBezTo>
                  <a:cubicBezTo>
                    <a:pt x="5751" y="4013"/>
                    <a:pt x="6323" y="2704"/>
                    <a:pt x="6644" y="1715"/>
                  </a:cubicBezTo>
                  <a:cubicBezTo>
                    <a:pt x="6966" y="703"/>
                    <a:pt x="7037" y="1"/>
                    <a:pt x="7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4"/>
            <p:cNvSpPr/>
            <p:nvPr/>
          </p:nvSpPr>
          <p:spPr>
            <a:xfrm>
              <a:off x="4191050" y="2542050"/>
              <a:ext cx="105175" cy="171600"/>
            </a:xfrm>
            <a:custGeom>
              <a:avLst/>
              <a:gdLst/>
              <a:ahLst/>
              <a:cxnLst/>
              <a:rect l="l" t="t" r="r" b="b"/>
              <a:pathLst>
                <a:path w="4207" h="6864" extrusionOk="0">
                  <a:moveTo>
                    <a:pt x="218" y="1"/>
                  </a:moveTo>
                  <a:cubicBezTo>
                    <a:pt x="109" y="1"/>
                    <a:pt x="1" y="127"/>
                    <a:pt x="58" y="265"/>
                  </a:cubicBezTo>
                  <a:cubicBezTo>
                    <a:pt x="1177" y="2527"/>
                    <a:pt x="2260" y="4825"/>
                    <a:pt x="3868" y="6813"/>
                  </a:cubicBezTo>
                  <a:cubicBezTo>
                    <a:pt x="3897" y="6848"/>
                    <a:pt x="3933" y="6863"/>
                    <a:pt x="3968" y="6863"/>
                  </a:cubicBezTo>
                  <a:cubicBezTo>
                    <a:pt x="4088" y="6863"/>
                    <a:pt x="4207" y="6692"/>
                    <a:pt x="4106" y="6563"/>
                  </a:cubicBezTo>
                  <a:cubicBezTo>
                    <a:pt x="2522" y="4622"/>
                    <a:pt x="1451" y="2325"/>
                    <a:pt x="355" y="98"/>
                  </a:cubicBezTo>
                  <a:cubicBezTo>
                    <a:pt x="321" y="29"/>
                    <a:pt x="269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4"/>
            <p:cNvSpPr/>
            <p:nvPr/>
          </p:nvSpPr>
          <p:spPr>
            <a:xfrm>
              <a:off x="4287575" y="2520450"/>
              <a:ext cx="25175" cy="192750"/>
            </a:xfrm>
            <a:custGeom>
              <a:avLst/>
              <a:gdLst/>
              <a:ahLst/>
              <a:cxnLst/>
              <a:rect l="l" t="t" r="r" b="b"/>
              <a:pathLst>
                <a:path w="1007" h="7710" extrusionOk="0">
                  <a:moveTo>
                    <a:pt x="850" y="1"/>
                  </a:moveTo>
                  <a:cubicBezTo>
                    <a:pt x="769" y="1"/>
                    <a:pt x="679" y="51"/>
                    <a:pt x="661" y="152"/>
                  </a:cubicBezTo>
                  <a:cubicBezTo>
                    <a:pt x="411" y="2617"/>
                    <a:pt x="245" y="5082"/>
                    <a:pt x="7" y="7558"/>
                  </a:cubicBezTo>
                  <a:cubicBezTo>
                    <a:pt x="1" y="7659"/>
                    <a:pt x="78" y="7710"/>
                    <a:pt x="158" y="7710"/>
                  </a:cubicBezTo>
                  <a:cubicBezTo>
                    <a:pt x="239" y="7710"/>
                    <a:pt x="322" y="7659"/>
                    <a:pt x="328" y="7558"/>
                  </a:cubicBezTo>
                  <a:cubicBezTo>
                    <a:pt x="590" y="5094"/>
                    <a:pt x="745" y="2629"/>
                    <a:pt x="995" y="152"/>
                  </a:cubicBezTo>
                  <a:cubicBezTo>
                    <a:pt x="1007" y="51"/>
                    <a:pt x="932" y="1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4"/>
            <p:cNvSpPr/>
            <p:nvPr/>
          </p:nvSpPr>
          <p:spPr>
            <a:xfrm>
              <a:off x="4106100" y="2652500"/>
              <a:ext cx="188050" cy="63950"/>
            </a:xfrm>
            <a:custGeom>
              <a:avLst/>
              <a:gdLst/>
              <a:ahLst/>
              <a:cxnLst/>
              <a:rect l="l" t="t" r="r" b="b"/>
              <a:pathLst>
                <a:path w="7522" h="2558" extrusionOk="0">
                  <a:moveTo>
                    <a:pt x="192" y="0"/>
                  </a:moveTo>
                  <a:cubicBezTo>
                    <a:pt x="47" y="0"/>
                    <a:pt x="1" y="260"/>
                    <a:pt x="169" y="324"/>
                  </a:cubicBezTo>
                  <a:cubicBezTo>
                    <a:pt x="2515" y="1097"/>
                    <a:pt x="4896" y="1776"/>
                    <a:pt x="7254" y="2550"/>
                  </a:cubicBezTo>
                  <a:cubicBezTo>
                    <a:pt x="7271" y="2555"/>
                    <a:pt x="7288" y="2558"/>
                    <a:pt x="7304" y="2558"/>
                  </a:cubicBezTo>
                  <a:cubicBezTo>
                    <a:pt x="7468" y="2558"/>
                    <a:pt x="7522" y="2295"/>
                    <a:pt x="7337" y="2240"/>
                  </a:cubicBezTo>
                  <a:cubicBezTo>
                    <a:pt x="4991" y="1467"/>
                    <a:pt x="2610" y="788"/>
                    <a:pt x="253" y="14"/>
                  </a:cubicBezTo>
                  <a:cubicBezTo>
                    <a:pt x="231" y="5"/>
                    <a:pt x="211" y="0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4"/>
            <p:cNvSpPr/>
            <p:nvPr/>
          </p:nvSpPr>
          <p:spPr>
            <a:xfrm>
              <a:off x="4132475" y="2706600"/>
              <a:ext cx="166150" cy="111550"/>
            </a:xfrm>
            <a:custGeom>
              <a:avLst/>
              <a:gdLst/>
              <a:ahLst/>
              <a:cxnLst/>
              <a:rect l="l" t="t" r="r" b="b"/>
              <a:pathLst>
                <a:path w="6646" h="4462" extrusionOk="0">
                  <a:moveTo>
                    <a:pt x="6416" y="0"/>
                  </a:moveTo>
                  <a:cubicBezTo>
                    <a:pt x="6389" y="0"/>
                    <a:pt x="6359" y="9"/>
                    <a:pt x="6330" y="29"/>
                  </a:cubicBezTo>
                  <a:cubicBezTo>
                    <a:pt x="4258" y="1386"/>
                    <a:pt x="2234" y="2803"/>
                    <a:pt x="150" y="4160"/>
                  </a:cubicBezTo>
                  <a:cubicBezTo>
                    <a:pt x="1" y="4240"/>
                    <a:pt x="93" y="4462"/>
                    <a:pt x="232" y="4462"/>
                  </a:cubicBezTo>
                  <a:cubicBezTo>
                    <a:pt x="259" y="4462"/>
                    <a:pt x="288" y="4453"/>
                    <a:pt x="317" y="4434"/>
                  </a:cubicBezTo>
                  <a:cubicBezTo>
                    <a:pt x="2389" y="3089"/>
                    <a:pt x="4413" y="1672"/>
                    <a:pt x="6496" y="315"/>
                  </a:cubicBezTo>
                  <a:cubicBezTo>
                    <a:pt x="6645" y="215"/>
                    <a:pt x="6554" y="0"/>
                    <a:pt x="6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4"/>
            <p:cNvSpPr/>
            <p:nvPr/>
          </p:nvSpPr>
          <p:spPr>
            <a:xfrm>
              <a:off x="4285875" y="2569250"/>
              <a:ext cx="136500" cy="145725"/>
            </a:xfrm>
            <a:custGeom>
              <a:avLst/>
              <a:gdLst/>
              <a:ahLst/>
              <a:cxnLst/>
              <a:rect l="l" t="t" r="r" b="b"/>
              <a:pathLst>
                <a:path w="5460" h="5829" extrusionOk="0">
                  <a:moveTo>
                    <a:pt x="5216" y="1"/>
                  </a:moveTo>
                  <a:cubicBezTo>
                    <a:pt x="5179" y="1"/>
                    <a:pt x="5143" y="14"/>
                    <a:pt x="5111" y="46"/>
                  </a:cubicBezTo>
                  <a:cubicBezTo>
                    <a:pt x="3420" y="1868"/>
                    <a:pt x="1801" y="3737"/>
                    <a:pt x="122" y="5547"/>
                  </a:cubicBezTo>
                  <a:cubicBezTo>
                    <a:pt x="1" y="5659"/>
                    <a:pt x="121" y="5829"/>
                    <a:pt x="253" y="5829"/>
                  </a:cubicBezTo>
                  <a:cubicBezTo>
                    <a:pt x="289" y="5829"/>
                    <a:pt x="327" y="5816"/>
                    <a:pt x="360" y="5785"/>
                  </a:cubicBezTo>
                  <a:cubicBezTo>
                    <a:pt x="2039" y="3963"/>
                    <a:pt x="3658" y="2094"/>
                    <a:pt x="5349" y="284"/>
                  </a:cubicBezTo>
                  <a:cubicBezTo>
                    <a:pt x="5460" y="164"/>
                    <a:pt x="5341" y="1"/>
                    <a:pt x="5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4"/>
            <p:cNvSpPr/>
            <p:nvPr/>
          </p:nvSpPr>
          <p:spPr>
            <a:xfrm>
              <a:off x="4288325" y="2701350"/>
              <a:ext cx="196175" cy="11650"/>
            </a:xfrm>
            <a:custGeom>
              <a:avLst/>
              <a:gdLst/>
              <a:ahLst/>
              <a:cxnLst/>
              <a:rect l="l" t="t" r="r" b="b"/>
              <a:pathLst>
                <a:path w="7847" h="466" extrusionOk="0">
                  <a:moveTo>
                    <a:pt x="7644" y="1"/>
                  </a:moveTo>
                  <a:cubicBezTo>
                    <a:pt x="5168" y="25"/>
                    <a:pt x="2703" y="120"/>
                    <a:pt x="215" y="144"/>
                  </a:cubicBezTo>
                  <a:cubicBezTo>
                    <a:pt x="0" y="144"/>
                    <a:pt x="0" y="465"/>
                    <a:pt x="215" y="465"/>
                  </a:cubicBezTo>
                  <a:cubicBezTo>
                    <a:pt x="2679" y="453"/>
                    <a:pt x="5156" y="346"/>
                    <a:pt x="7644" y="334"/>
                  </a:cubicBezTo>
                  <a:cubicBezTo>
                    <a:pt x="7847" y="334"/>
                    <a:pt x="7847" y="1"/>
                    <a:pt x="7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4"/>
            <p:cNvSpPr/>
            <p:nvPr/>
          </p:nvSpPr>
          <p:spPr>
            <a:xfrm>
              <a:off x="4284925" y="2705900"/>
              <a:ext cx="57000" cy="502250"/>
            </a:xfrm>
            <a:custGeom>
              <a:avLst/>
              <a:gdLst/>
              <a:ahLst/>
              <a:cxnLst/>
              <a:rect l="l" t="t" r="r" b="b"/>
              <a:pathLst>
                <a:path w="2280" h="20090" extrusionOk="0">
                  <a:moveTo>
                    <a:pt x="202" y="1"/>
                  </a:moveTo>
                  <a:cubicBezTo>
                    <a:pt x="106" y="1"/>
                    <a:pt x="0" y="82"/>
                    <a:pt x="29" y="212"/>
                  </a:cubicBezTo>
                  <a:cubicBezTo>
                    <a:pt x="994" y="5296"/>
                    <a:pt x="1625" y="10463"/>
                    <a:pt x="1827" y="15630"/>
                  </a:cubicBezTo>
                  <a:cubicBezTo>
                    <a:pt x="1887" y="17059"/>
                    <a:pt x="1898" y="18500"/>
                    <a:pt x="1863" y="19928"/>
                  </a:cubicBezTo>
                  <a:cubicBezTo>
                    <a:pt x="1863" y="20035"/>
                    <a:pt x="1946" y="20089"/>
                    <a:pt x="2029" y="20089"/>
                  </a:cubicBezTo>
                  <a:cubicBezTo>
                    <a:pt x="2113" y="20089"/>
                    <a:pt x="2196" y="20035"/>
                    <a:pt x="2196" y="19928"/>
                  </a:cubicBezTo>
                  <a:cubicBezTo>
                    <a:pt x="2279" y="14761"/>
                    <a:pt x="1839" y="9582"/>
                    <a:pt x="1077" y="4486"/>
                  </a:cubicBezTo>
                  <a:cubicBezTo>
                    <a:pt x="851" y="3021"/>
                    <a:pt x="625" y="1569"/>
                    <a:pt x="339" y="116"/>
                  </a:cubicBezTo>
                  <a:cubicBezTo>
                    <a:pt x="325" y="36"/>
                    <a:pt x="265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4"/>
            <p:cNvSpPr/>
            <p:nvPr/>
          </p:nvSpPr>
          <p:spPr>
            <a:xfrm>
              <a:off x="4593425" y="2390900"/>
              <a:ext cx="82775" cy="268800"/>
            </a:xfrm>
            <a:custGeom>
              <a:avLst/>
              <a:gdLst/>
              <a:ahLst/>
              <a:cxnLst/>
              <a:rect l="l" t="t" r="r" b="b"/>
              <a:pathLst>
                <a:path w="3311" h="10752" extrusionOk="0">
                  <a:moveTo>
                    <a:pt x="1941" y="0"/>
                  </a:moveTo>
                  <a:cubicBezTo>
                    <a:pt x="1941" y="0"/>
                    <a:pt x="1524" y="596"/>
                    <a:pt x="1096" y="1548"/>
                  </a:cubicBezTo>
                  <a:cubicBezTo>
                    <a:pt x="655" y="2489"/>
                    <a:pt x="203" y="3810"/>
                    <a:pt x="143" y="5275"/>
                  </a:cubicBezTo>
                  <a:cubicBezTo>
                    <a:pt x="0" y="6739"/>
                    <a:pt x="262" y="8097"/>
                    <a:pt x="536" y="9109"/>
                  </a:cubicBezTo>
                  <a:cubicBezTo>
                    <a:pt x="834" y="10121"/>
                    <a:pt x="1167" y="10752"/>
                    <a:pt x="1167" y="10752"/>
                  </a:cubicBezTo>
                  <a:cubicBezTo>
                    <a:pt x="1167" y="10752"/>
                    <a:pt x="1608" y="10204"/>
                    <a:pt x="2084" y="9264"/>
                  </a:cubicBezTo>
                  <a:cubicBezTo>
                    <a:pt x="2572" y="8335"/>
                    <a:pt x="3096" y="7001"/>
                    <a:pt x="3239" y="5501"/>
                  </a:cubicBezTo>
                  <a:cubicBezTo>
                    <a:pt x="3310" y="3989"/>
                    <a:pt x="2977" y="2596"/>
                    <a:pt x="2643" y="1608"/>
                  </a:cubicBezTo>
                  <a:cubicBezTo>
                    <a:pt x="2298" y="608"/>
                    <a:pt x="1941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4"/>
            <p:cNvSpPr/>
            <p:nvPr/>
          </p:nvSpPr>
          <p:spPr>
            <a:xfrm>
              <a:off x="4625875" y="2451325"/>
              <a:ext cx="175925" cy="204800"/>
            </a:xfrm>
            <a:custGeom>
              <a:avLst/>
              <a:gdLst/>
              <a:ahLst/>
              <a:cxnLst/>
              <a:rect l="l" t="t" r="r" b="b"/>
              <a:pathLst>
                <a:path w="7037" h="8192" extrusionOk="0">
                  <a:moveTo>
                    <a:pt x="7037" y="0"/>
                  </a:moveTo>
                  <a:lnTo>
                    <a:pt x="7037" y="0"/>
                  </a:lnTo>
                  <a:cubicBezTo>
                    <a:pt x="7036" y="1"/>
                    <a:pt x="6358" y="227"/>
                    <a:pt x="5441" y="751"/>
                  </a:cubicBezTo>
                  <a:cubicBezTo>
                    <a:pt x="4513" y="1251"/>
                    <a:pt x="3381" y="2048"/>
                    <a:pt x="2441" y="3179"/>
                  </a:cubicBezTo>
                  <a:cubicBezTo>
                    <a:pt x="1465" y="4263"/>
                    <a:pt x="869" y="5513"/>
                    <a:pt x="500" y="6489"/>
                  </a:cubicBezTo>
                  <a:cubicBezTo>
                    <a:pt x="143" y="7478"/>
                    <a:pt x="0" y="8192"/>
                    <a:pt x="0" y="8192"/>
                  </a:cubicBezTo>
                  <a:cubicBezTo>
                    <a:pt x="0" y="8192"/>
                    <a:pt x="691" y="8013"/>
                    <a:pt x="1643" y="7549"/>
                  </a:cubicBezTo>
                  <a:cubicBezTo>
                    <a:pt x="2584" y="7085"/>
                    <a:pt x="3798" y="6335"/>
                    <a:pt x="4810" y="5203"/>
                  </a:cubicBezTo>
                  <a:cubicBezTo>
                    <a:pt x="5763" y="4025"/>
                    <a:pt x="6334" y="2715"/>
                    <a:pt x="6656" y="1715"/>
                  </a:cubicBezTo>
                  <a:cubicBezTo>
                    <a:pt x="6965" y="715"/>
                    <a:pt x="7037" y="1"/>
                    <a:pt x="7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4"/>
            <p:cNvSpPr/>
            <p:nvPr/>
          </p:nvSpPr>
          <p:spPr>
            <a:xfrm>
              <a:off x="4614550" y="2610900"/>
              <a:ext cx="269100" cy="78375"/>
            </a:xfrm>
            <a:custGeom>
              <a:avLst/>
              <a:gdLst/>
              <a:ahLst/>
              <a:cxnLst/>
              <a:rect l="l" t="t" r="r" b="b"/>
              <a:pathLst>
                <a:path w="10764" h="3135" extrusionOk="0">
                  <a:moveTo>
                    <a:pt x="5939" y="1"/>
                  </a:moveTo>
                  <a:cubicBezTo>
                    <a:pt x="5737" y="1"/>
                    <a:pt x="5531" y="8"/>
                    <a:pt x="5323" y="23"/>
                  </a:cubicBezTo>
                  <a:cubicBezTo>
                    <a:pt x="3846" y="71"/>
                    <a:pt x="2537" y="487"/>
                    <a:pt x="1572" y="880"/>
                  </a:cubicBezTo>
                  <a:cubicBezTo>
                    <a:pt x="608" y="1297"/>
                    <a:pt x="1" y="1702"/>
                    <a:pt x="1" y="1702"/>
                  </a:cubicBezTo>
                  <a:cubicBezTo>
                    <a:pt x="1" y="1702"/>
                    <a:pt x="596" y="2071"/>
                    <a:pt x="1584" y="2452"/>
                  </a:cubicBezTo>
                  <a:cubicBezTo>
                    <a:pt x="2512" y="2799"/>
                    <a:pt x="3788" y="3135"/>
                    <a:pt x="5202" y="3135"/>
                  </a:cubicBezTo>
                  <a:cubicBezTo>
                    <a:pt x="5293" y="3135"/>
                    <a:pt x="5385" y="3133"/>
                    <a:pt x="5477" y="3131"/>
                  </a:cubicBezTo>
                  <a:cubicBezTo>
                    <a:pt x="6978" y="3023"/>
                    <a:pt x="8311" y="2535"/>
                    <a:pt x="9264" y="2071"/>
                  </a:cubicBezTo>
                  <a:cubicBezTo>
                    <a:pt x="10204" y="1618"/>
                    <a:pt x="10764" y="1178"/>
                    <a:pt x="10764" y="1178"/>
                  </a:cubicBezTo>
                  <a:cubicBezTo>
                    <a:pt x="10764" y="1178"/>
                    <a:pt x="10133" y="845"/>
                    <a:pt x="9133" y="523"/>
                  </a:cubicBezTo>
                  <a:cubicBezTo>
                    <a:pt x="8275" y="258"/>
                    <a:pt x="7163" y="1"/>
                    <a:pt x="5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4"/>
            <p:cNvSpPr/>
            <p:nvPr/>
          </p:nvSpPr>
          <p:spPr>
            <a:xfrm>
              <a:off x="4607400" y="2621875"/>
              <a:ext cx="179525" cy="201550"/>
            </a:xfrm>
            <a:custGeom>
              <a:avLst/>
              <a:gdLst/>
              <a:ahLst/>
              <a:cxnLst/>
              <a:rect l="l" t="t" r="r" b="b"/>
              <a:pathLst>
                <a:path w="7181" h="8062" extrusionOk="0">
                  <a:moveTo>
                    <a:pt x="1" y="1"/>
                  </a:moveTo>
                  <a:cubicBezTo>
                    <a:pt x="1" y="1"/>
                    <a:pt x="84" y="691"/>
                    <a:pt x="418" y="1691"/>
                  </a:cubicBezTo>
                  <a:cubicBezTo>
                    <a:pt x="751" y="2692"/>
                    <a:pt x="1334" y="3989"/>
                    <a:pt x="2323" y="5144"/>
                  </a:cubicBezTo>
                  <a:cubicBezTo>
                    <a:pt x="3358" y="6251"/>
                    <a:pt x="4585" y="6978"/>
                    <a:pt x="5537" y="7442"/>
                  </a:cubicBezTo>
                  <a:cubicBezTo>
                    <a:pt x="6502" y="7883"/>
                    <a:pt x="7180" y="8061"/>
                    <a:pt x="7180" y="8061"/>
                  </a:cubicBezTo>
                  <a:cubicBezTo>
                    <a:pt x="7180" y="8061"/>
                    <a:pt x="7049" y="7347"/>
                    <a:pt x="6668" y="6371"/>
                  </a:cubicBezTo>
                  <a:cubicBezTo>
                    <a:pt x="6275" y="5382"/>
                    <a:pt x="5656" y="4156"/>
                    <a:pt x="4656" y="3073"/>
                  </a:cubicBezTo>
                  <a:cubicBezTo>
                    <a:pt x="3704" y="1965"/>
                    <a:pt x="2561" y="1203"/>
                    <a:pt x="1620" y="715"/>
                  </a:cubicBezTo>
                  <a:cubicBezTo>
                    <a:pt x="692" y="22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4"/>
            <p:cNvSpPr/>
            <p:nvPr/>
          </p:nvSpPr>
          <p:spPr>
            <a:xfrm>
              <a:off x="4372250" y="2579350"/>
              <a:ext cx="261075" cy="90225"/>
            </a:xfrm>
            <a:custGeom>
              <a:avLst/>
              <a:gdLst/>
              <a:ahLst/>
              <a:cxnLst/>
              <a:rect l="l" t="t" r="r" b="b"/>
              <a:pathLst>
                <a:path w="10443" h="3609" extrusionOk="0">
                  <a:moveTo>
                    <a:pt x="2963" y="0"/>
                  </a:moveTo>
                  <a:cubicBezTo>
                    <a:pt x="2522" y="0"/>
                    <a:pt x="2110" y="25"/>
                    <a:pt x="1739" y="59"/>
                  </a:cubicBezTo>
                  <a:cubicBezTo>
                    <a:pt x="703" y="166"/>
                    <a:pt x="1" y="380"/>
                    <a:pt x="1" y="380"/>
                  </a:cubicBezTo>
                  <a:cubicBezTo>
                    <a:pt x="1" y="380"/>
                    <a:pt x="465" y="916"/>
                    <a:pt x="1275" y="1559"/>
                  </a:cubicBezTo>
                  <a:cubicBezTo>
                    <a:pt x="2120" y="2202"/>
                    <a:pt x="3335" y="2952"/>
                    <a:pt x="4787" y="3369"/>
                  </a:cubicBezTo>
                  <a:cubicBezTo>
                    <a:pt x="5534" y="3543"/>
                    <a:pt x="6269" y="3608"/>
                    <a:pt x="6948" y="3608"/>
                  </a:cubicBezTo>
                  <a:cubicBezTo>
                    <a:pt x="7612" y="3608"/>
                    <a:pt x="8222" y="3546"/>
                    <a:pt x="8740" y="3464"/>
                  </a:cubicBezTo>
                  <a:cubicBezTo>
                    <a:pt x="9776" y="3321"/>
                    <a:pt x="10443" y="3071"/>
                    <a:pt x="10443" y="3071"/>
                  </a:cubicBezTo>
                  <a:cubicBezTo>
                    <a:pt x="10443" y="3071"/>
                    <a:pt x="9943" y="2547"/>
                    <a:pt x="9073" y="1952"/>
                  </a:cubicBezTo>
                  <a:cubicBezTo>
                    <a:pt x="8216" y="1345"/>
                    <a:pt x="7002" y="666"/>
                    <a:pt x="5573" y="344"/>
                  </a:cubicBezTo>
                  <a:cubicBezTo>
                    <a:pt x="4665" y="83"/>
                    <a:pt x="3767" y="0"/>
                    <a:pt x="29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4"/>
            <p:cNvSpPr/>
            <p:nvPr/>
          </p:nvSpPr>
          <p:spPr>
            <a:xfrm>
              <a:off x="4490425" y="2422450"/>
              <a:ext cx="133675" cy="235775"/>
            </a:xfrm>
            <a:custGeom>
              <a:avLst/>
              <a:gdLst/>
              <a:ahLst/>
              <a:cxnLst/>
              <a:rect l="l" t="t" r="r" b="b"/>
              <a:pathLst>
                <a:path w="5347" h="9431" extrusionOk="0">
                  <a:moveTo>
                    <a:pt x="84" y="1"/>
                  </a:moveTo>
                  <a:cubicBezTo>
                    <a:pt x="84" y="1"/>
                    <a:pt x="1" y="703"/>
                    <a:pt x="108" y="1775"/>
                  </a:cubicBezTo>
                  <a:cubicBezTo>
                    <a:pt x="215" y="2810"/>
                    <a:pt x="513" y="4215"/>
                    <a:pt x="1215" y="5549"/>
                  </a:cubicBezTo>
                  <a:cubicBezTo>
                    <a:pt x="1989" y="6859"/>
                    <a:pt x="3013" y="7847"/>
                    <a:pt x="3846" y="8478"/>
                  </a:cubicBezTo>
                  <a:cubicBezTo>
                    <a:pt x="4680" y="9121"/>
                    <a:pt x="5323" y="9430"/>
                    <a:pt x="5323" y="9430"/>
                  </a:cubicBezTo>
                  <a:cubicBezTo>
                    <a:pt x="5323" y="9430"/>
                    <a:pt x="5347" y="8704"/>
                    <a:pt x="5180" y="7668"/>
                  </a:cubicBezTo>
                  <a:cubicBezTo>
                    <a:pt x="5037" y="6620"/>
                    <a:pt x="4692" y="5287"/>
                    <a:pt x="3954" y="4013"/>
                  </a:cubicBezTo>
                  <a:cubicBezTo>
                    <a:pt x="3263" y="2727"/>
                    <a:pt x="2311" y="1727"/>
                    <a:pt x="1513" y="1036"/>
                  </a:cubicBezTo>
                  <a:cubicBezTo>
                    <a:pt x="703" y="358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4"/>
            <p:cNvSpPr/>
            <p:nvPr/>
          </p:nvSpPr>
          <p:spPr>
            <a:xfrm>
              <a:off x="4614800" y="2507025"/>
              <a:ext cx="136850" cy="148875"/>
            </a:xfrm>
            <a:custGeom>
              <a:avLst/>
              <a:gdLst/>
              <a:ahLst/>
              <a:cxnLst/>
              <a:rect l="l" t="t" r="r" b="b"/>
              <a:pathLst>
                <a:path w="5474" h="5955" extrusionOk="0">
                  <a:moveTo>
                    <a:pt x="5258" y="0"/>
                  </a:moveTo>
                  <a:cubicBezTo>
                    <a:pt x="5221" y="0"/>
                    <a:pt x="5181" y="17"/>
                    <a:pt x="5146" y="58"/>
                  </a:cubicBezTo>
                  <a:cubicBezTo>
                    <a:pt x="3622" y="2035"/>
                    <a:pt x="2098" y="4071"/>
                    <a:pt x="133" y="5678"/>
                  </a:cubicBezTo>
                  <a:cubicBezTo>
                    <a:pt x="1" y="5782"/>
                    <a:pt x="124" y="5954"/>
                    <a:pt x="265" y="5954"/>
                  </a:cubicBezTo>
                  <a:cubicBezTo>
                    <a:pt x="300" y="5954"/>
                    <a:pt x="338" y="5943"/>
                    <a:pt x="372" y="5916"/>
                  </a:cubicBezTo>
                  <a:cubicBezTo>
                    <a:pt x="2324" y="4309"/>
                    <a:pt x="3836" y="2285"/>
                    <a:pt x="5384" y="297"/>
                  </a:cubicBezTo>
                  <a:cubicBezTo>
                    <a:pt x="5474" y="162"/>
                    <a:pt x="5374" y="0"/>
                    <a:pt x="5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4"/>
            <p:cNvSpPr/>
            <p:nvPr/>
          </p:nvSpPr>
          <p:spPr>
            <a:xfrm>
              <a:off x="4615750" y="2463150"/>
              <a:ext cx="29475" cy="192325"/>
            </a:xfrm>
            <a:custGeom>
              <a:avLst/>
              <a:gdLst/>
              <a:ahLst/>
              <a:cxnLst/>
              <a:rect l="l" t="t" r="r" b="b"/>
              <a:pathLst>
                <a:path w="1179" h="7693" extrusionOk="0">
                  <a:moveTo>
                    <a:pt x="1024" y="1"/>
                  </a:moveTo>
                  <a:cubicBezTo>
                    <a:pt x="944" y="1"/>
                    <a:pt x="857" y="57"/>
                    <a:pt x="846" y="170"/>
                  </a:cubicBezTo>
                  <a:cubicBezTo>
                    <a:pt x="584" y="2623"/>
                    <a:pt x="262" y="5088"/>
                    <a:pt x="12" y="7540"/>
                  </a:cubicBezTo>
                  <a:cubicBezTo>
                    <a:pt x="0" y="7642"/>
                    <a:pt x="78" y="7692"/>
                    <a:pt x="159" y="7692"/>
                  </a:cubicBezTo>
                  <a:cubicBezTo>
                    <a:pt x="241" y="7692"/>
                    <a:pt x="328" y="7642"/>
                    <a:pt x="334" y="7540"/>
                  </a:cubicBezTo>
                  <a:cubicBezTo>
                    <a:pt x="584" y="5088"/>
                    <a:pt x="917" y="2623"/>
                    <a:pt x="1167" y="170"/>
                  </a:cubicBezTo>
                  <a:cubicBezTo>
                    <a:pt x="1179" y="57"/>
                    <a:pt x="1105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4"/>
            <p:cNvSpPr/>
            <p:nvPr/>
          </p:nvSpPr>
          <p:spPr>
            <a:xfrm>
              <a:off x="4617550" y="2631975"/>
              <a:ext cx="195250" cy="27500"/>
            </a:xfrm>
            <a:custGeom>
              <a:avLst/>
              <a:gdLst/>
              <a:ahLst/>
              <a:cxnLst/>
              <a:rect l="l" t="t" r="r" b="b"/>
              <a:pathLst>
                <a:path w="7810" h="1100" extrusionOk="0">
                  <a:moveTo>
                    <a:pt x="7607" y="0"/>
                  </a:moveTo>
                  <a:cubicBezTo>
                    <a:pt x="7599" y="0"/>
                    <a:pt x="7592" y="1"/>
                    <a:pt x="7584" y="2"/>
                  </a:cubicBezTo>
                  <a:cubicBezTo>
                    <a:pt x="5131" y="275"/>
                    <a:pt x="2655" y="478"/>
                    <a:pt x="202" y="775"/>
                  </a:cubicBezTo>
                  <a:cubicBezTo>
                    <a:pt x="10" y="798"/>
                    <a:pt x="0" y="1100"/>
                    <a:pt x="173" y="1100"/>
                  </a:cubicBezTo>
                  <a:cubicBezTo>
                    <a:pt x="182" y="1100"/>
                    <a:pt x="192" y="1099"/>
                    <a:pt x="202" y="1097"/>
                  </a:cubicBezTo>
                  <a:cubicBezTo>
                    <a:pt x="2655" y="811"/>
                    <a:pt x="5131" y="621"/>
                    <a:pt x="7584" y="323"/>
                  </a:cubicBezTo>
                  <a:cubicBezTo>
                    <a:pt x="7802" y="312"/>
                    <a:pt x="7810" y="0"/>
                    <a:pt x="7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4"/>
            <p:cNvSpPr/>
            <p:nvPr/>
          </p:nvSpPr>
          <p:spPr>
            <a:xfrm>
              <a:off x="4613000" y="2649350"/>
              <a:ext cx="142425" cy="140050"/>
            </a:xfrm>
            <a:custGeom>
              <a:avLst/>
              <a:gdLst/>
              <a:ahLst/>
              <a:cxnLst/>
              <a:rect l="l" t="t" r="r" b="b"/>
              <a:pathLst>
                <a:path w="5697" h="5602" extrusionOk="0">
                  <a:moveTo>
                    <a:pt x="253" y="1"/>
                  </a:moveTo>
                  <a:cubicBezTo>
                    <a:pt x="121" y="1"/>
                    <a:pt x="1" y="171"/>
                    <a:pt x="122" y="283"/>
                  </a:cubicBezTo>
                  <a:cubicBezTo>
                    <a:pt x="1872" y="2021"/>
                    <a:pt x="3587" y="3831"/>
                    <a:pt x="5337" y="5557"/>
                  </a:cubicBezTo>
                  <a:cubicBezTo>
                    <a:pt x="5373" y="5588"/>
                    <a:pt x="5412" y="5601"/>
                    <a:pt x="5449" y="5601"/>
                  </a:cubicBezTo>
                  <a:cubicBezTo>
                    <a:pt x="5584" y="5601"/>
                    <a:pt x="5696" y="5431"/>
                    <a:pt x="5575" y="5319"/>
                  </a:cubicBezTo>
                  <a:cubicBezTo>
                    <a:pt x="3825" y="3569"/>
                    <a:pt x="2110" y="1771"/>
                    <a:pt x="360" y="45"/>
                  </a:cubicBezTo>
                  <a:cubicBezTo>
                    <a:pt x="327" y="14"/>
                    <a:pt x="289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4"/>
            <p:cNvSpPr/>
            <p:nvPr/>
          </p:nvSpPr>
          <p:spPr>
            <a:xfrm>
              <a:off x="4519600" y="2489600"/>
              <a:ext cx="105950" cy="167625"/>
            </a:xfrm>
            <a:custGeom>
              <a:avLst/>
              <a:gdLst/>
              <a:ahLst/>
              <a:cxnLst/>
              <a:rect l="l" t="t" r="r" b="b"/>
              <a:pathLst>
                <a:path w="4238" h="6705" extrusionOk="0">
                  <a:moveTo>
                    <a:pt x="237" y="0"/>
                  </a:moveTo>
                  <a:cubicBezTo>
                    <a:pt x="120" y="0"/>
                    <a:pt x="1" y="119"/>
                    <a:pt x="84" y="243"/>
                  </a:cubicBezTo>
                  <a:cubicBezTo>
                    <a:pt x="1370" y="2363"/>
                    <a:pt x="2584" y="4518"/>
                    <a:pt x="3870" y="6625"/>
                  </a:cubicBezTo>
                  <a:cubicBezTo>
                    <a:pt x="3903" y="6681"/>
                    <a:pt x="3955" y="6704"/>
                    <a:pt x="4007" y="6704"/>
                  </a:cubicBezTo>
                  <a:cubicBezTo>
                    <a:pt x="4122" y="6704"/>
                    <a:pt x="4238" y="6590"/>
                    <a:pt x="4156" y="6459"/>
                  </a:cubicBezTo>
                  <a:cubicBezTo>
                    <a:pt x="2870" y="4351"/>
                    <a:pt x="1655" y="2196"/>
                    <a:pt x="370" y="77"/>
                  </a:cubicBezTo>
                  <a:cubicBezTo>
                    <a:pt x="337" y="23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4"/>
            <p:cNvSpPr/>
            <p:nvPr/>
          </p:nvSpPr>
          <p:spPr>
            <a:xfrm>
              <a:off x="4431275" y="2606575"/>
              <a:ext cx="193350" cy="48500"/>
            </a:xfrm>
            <a:custGeom>
              <a:avLst/>
              <a:gdLst/>
              <a:ahLst/>
              <a:cxnLst/>
              <a:rect l="l" t="t" r="r" b="b"/>
              <a:pathLst>
                <a:path w="7734" h="1940" extrusionOk="0">
                  <a:moveTo>
                    <a:pt x="242" y="1"/>
                  </a:moveTo>
                  <a:cubicBezTo>
                    <a:pt x="69" y="1"/>
                    <a:pt x="1" y="271"/>
                    <a:pt x="200" y="315"/>
                  </a:cubicBezTo>
                  <a:cubicBezTo>
                    <a:pt x="2617" y="815"/>
                    <a:pt x="5022" y="1410"/>
                    <a:pt x="7451" y="1934"/>
                  </a:cubicBezTo>
                  <a:cubicBezTo>
                    <a:pt x="7465" y="1938"/>
                    <a:pt x="7479" y="1939"/>
                    <a:pt x="7492" y="1939"/>
                  </a:cubicBezTo>
                  <a:cubicBezTo>
                    <a:pt x="7665" y="1939"/>
                    <a:pt x="7733" y="1669"/>
                    <a:pt x="7534" y="1625"/>
                  </a:cubicBezTo>
                  <a:cubicBezTo>
                    <a:pt x="5105" y="1113"/>
                    <a:pt x="2712" y="517"/>
                    <a:pt x="283" y="6"/>
                  </a:cubicBezTo>
                  <a:cubicBezTo>
                    <a:pt x="269" y="2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4"/>
            <p:cNvSpPr/>
            <p:nvPr/>
          </p:nvSpPr>
          <p:spPr>
            <a:xfrm>
              <a:off x="4448175" y="2649025"/>
              <a:ext cx="179125" cy="802975"/>
            </a:xfrm>
            <a:custGeom>
              <a:avLst/>
              <a:gdLst/>
              <a:ahLst/>
              <a:cxnLst/>
              <a:rect l="l" t="t" r="r" b="b"/>
              <a:pathLst>
                <a:path w="7165" h="32119" extrusionOk="0">
                  <a:moveTo>
                    <a:pt x="6979" y="0"/>
                  </a:moveTo>
                  <a:cubicBezTo>
                    <a:pt x="6911" y="0"/>
                    <a:pt x="6837" y="35"/>
                    <a:pt x="6798" y="117"/>
                  </a:cubicBezTo>
                  <a:cubicBezTo>
                    <a:pt x="5191" y="3999"/>
                    <a:pt x="3500" y="7856"/>
                    <a:pt x="2310" y="11893"/>
                  </a:cubicBezTo>
                  <a:cubicBezTo>
                    <a:pt x="1083" y="16000"/>
                    <a:pt x="524" y="20286"/>
                    <a:pt x="250" y="24561"/>
                  </a:cubicBezTo>
                  <a:cubicBezTo>
                    <a:pt x="83" y="27025"/>
                    <a:pt x="24" y="29502"/>
                    <a:pt x="0" y="31966"/>
                  </a:cubicBezTo>
                  <a:cubicBezTo>
                    <a:pt x="0" y="32068"/>
                    <a:pt x="80" y="32118"/>
                    <a:pt x="161" y="32118"/>
                  </a:cubicBezTo>
                  <a:cubicBezTo>
                    <a:pt x="241" y="32118"/>
                    <a:pt x="321" y="32068"/>
                    <a:pt x="321" y="31966"/>
                  </a:cubicBezTo>
                  <a:cubicBezTo>
                    <a:pt x="369" y="27597"/>
                    <a:pt x="524" y="23215"/>
                    <a:pt x="1143" y="18881"/>
                  </a:cubicBezTo>
                  <a:cubicBezTo>
                    <a:pt x="1441" y="16774"/>
                    <a:pt x="1857" y="14690"/>
                    <a:pt x="2441" y="12631"/>
                  </a:cubicBezTo>
                  <a:cubicBezTo>
                    <a:pt x="3000" y="10619"/>
                    <a:pt x="3703" y="8678"/>
                    <a:pt x="4453" y="6725"/>
                  </a:cubicBezTo>
                  <a:cubicBezTo>
                    <a:pt x="5298" y="4534"/>
                    <a:pt x="6215" y="2379"/>
                    <a:pt x="7108" y="189"/>
                  </a:cubicBezTo>
                  <a:cubicBezTo>
                    <a:pt x="7165" y="75"/>
                    <a:pt x="7078" y="0"/>
                    <a:pt x="6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4"/>
            <p:cNvSpPr/>
            <p:nvPr/>
          </p:nvSpPr>
          <p:spPr>
            <a:xfrm>
              <a:off x="4048400" y="2876075"/>
              <a:ext cx="198275" cy="183075"/>
            </a:xfrm>
            <a:custGeom>
              <a:avLst/>
              <a:gdLst/>
              <a:ahLst/>
              <a:cxnLst/>
              <a:rect l="l" t="t" r="r" b="b"/>
              <a:pathLst>
                <a:path w="7931" h="732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5" y="691"/>
                    <a:pt x="691" y="1632"/>
                  </a:cubicBezTo>
                  <a:cubicBezTo>
                    <a:pt x="1168" y="2572"/>
                    <a:pt x="1906" y="3727"/>
                    <a:pt x="3013" y="4704"/>
                  </a:cubicBezTo>
                  <a:cubicBezTo>
                    <a:pt x="4061" y="5704"/>
                    <a:pt x="5287" y="6370"/>
                    <a:pt x="6252" y="6763"/>
                  </a:cubicBezTo>
                  <a:cubicBezTo>
                    <a:pt x="7216" y="7168"/>
                    <a:pt x="7930" y="7323"/>
                    <a:pt x="7930" y="7323"/>
                  </a:cubicBezTo>
                  <a:cubicBezTo>
                    <a:pt x="7930" y="7323"/>
                    <a:pt x="7788" y="6632"/>
                    <a:pt x="7359" y="5668"/>
                  </a:cubicBezTo>
                  <a:cubicBezTo>
                    <a:pt x="6918" y="4716"/>
                    <a:pt x="6204" y="3465"/>
                    <a:pt x="5121" y="2418"/>
                  </a:cubicBezTo>
                  <a:cubicBezTo>
                    <a:pt x="3990" y="1429"/>
                    <a:pt x="2692" y="810"/>
                    <a:pt x="1704" y="453"/>
                  </a:cubicBezTo>
                  <a:cubicBezTo>
                    <a:pt x="703" y="9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4"/>
            <p:cNvSpPr/>
            <p:nvPr/>
          </p:nvSpPr>
          <p:spPr>
            <a:xfrm>
              <a:off x="4178775" y="2788575"/>
              <a:ext cx="90525" cy="264925"/>
            </a:xfrm>
            <a:custGeom>
              <a:avLst/>
              <a:gdLst/>
              <a:ahLst/>
              <a:cxnLst/>
              <a:rect l="l" t="t" r="r" b="b"/>
              <a:pathLst>
                <a:path w="3621" h="10597" extrusionOk="0">
                  <a:moveTo>
                    <a:pt x="680" y="0"/>
                  </a:moveTo>
                  <a:cubicBezTo>
                    <a:pt x="680" y="0"/>
                    <a:pt x="429" y="679"/>
                    <a:pt x="263" y="1715"/>
                  </a:cubicBezTo>
                  <a:cubicBezTo>
                    <a:pt x="84" y="2751"/>
                    <a:pt x="1" y="4120"/>
                    <a:pt x="310" y="5560"/>
                  </a:cubicBezTo>
                  <a:cubicBezTo>
                    <a:pt x="549" y="7013"/>
                    <a:pt x="1144" y="8263"/>
                    <a:pt x="1692" y="9156"/>
                  </a:cubicBezTo>
                  <a:cubicBezTo>
                    <a:pt x="2227" y="10049"/>
                    <a:pt x="2727" y="10597"/>
                    <a:pt x="2727" y="10597"/>
                  </a:cubicBezTo>
                  <a:cubicBezTo>
                    <a:pt x="2727" y="10597"/>
                    <a:pt x="3001" y="9942"/>
                    <a:pt x="3227" y="8918"/>
                  </a:cubicBezTo>
                  <a:cubicBezTo>
                    <a:pt x="3454" y="7882"/>
                    <a:pt x="3620" y="6477"/>
                    <a:pt x="3358" y="4965"/>
                  </a:cubicBezTo>
                  <a:cubicBezTo>
                    <a:pt x="3037" y="3501"/>
                    <a:pt x="2370" y="2227"/>
                    <a:pt x="1787" y="1369"/>
                  </a:cubicBezTo>
                  <a:cubicBezTo>
                    <a:pt x="1191" y="488"/>
                    <a:pt x="680" y="0"/>
                    <a:pt x="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4"/>
            <p:cNvSpPr/>
            <p:nvPr/>
          </p:nvSpPr>
          <p:spPr>
            <a:xfrm>
              <a:off x="4237125" y="2842150"/>
              <a:ext cx="157475" cy="219100"/>
            </a:xfrm>
            <a:custGeom>
              <a:avLst/>
              <a:gdLst/>
              <a:ahLst/>
              <a:cxnLst/>
              <a:rect l="l" t="t" r="r" b="b"/>
              <a:pathLst>
                <a:path w="6299" h="8764" extrusionOk="0">
                  <a:moveTo>
                    <a:pt x="6299" y="0"/>
                  </a:moveTo>
                  <a:cubicBezTo>
                    <a:pt x="6299" y="0"/>
                    <a:pt x="5620" y="274"/>
                    <a:pt x="4763" y="869"/>
                  </a:cubicBezTo>
                  <a:cubicBezTo>
                    <a:pt x="3882" y="1453"/>
                    <a:pt x="2834" y="2334"/>
                    <a:pt x="2001" y="3548"/>
                  </a:cubicBezTo>
                  <a:cubicBezTo>
                    <a:pt x="1120" y="4727"/>
                    <a:pt x="608" y="6013"/>
                    <a:pt x="346" y="7025"/>
                  </a:cubicBezTo>
                  <a:cubicBezTo>
                    <a:pt x="60" y="8037"/>
                    <a:pt x="0" y="8763"/>
                    <a:pt x="0" y="8763"/>
                  </a:cubicBezTo>
                  <a:cubicBezTo>
                    <a:pt x="0" y="8763"/>
                    <a:pt x="667" y="8525"/>
                    <a:pt x="1584" y="7978"/>
                  </a:cubicBezTo>
                  <a:cubicBezTo>
                    <a:pt x="2477" y="7418"/>
                    <a:pt x="3620" y="6573"/>
                    <a:pt x="4525" y="5370"/>
                  </a:cubicBezTo>
                  <a:cubicBezTo>
                    <a:pt x="5370" y="4120"/>
                    <a:pt x="5835" y="2763"/>
                    <a:pt x="6061" y="1739"/>
                  </a:cubicBezTo>
                  <a:cubicBezTo>
                    <a:pt x="6287" y="715"/>
                    <a:pt x="6299" y="0"/>
                    <a:pt x="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4"/>
            <p:cNvSpPr/>
            <p:nvPr/>
          </p:nvSpPr>
          <p:spPr>
            <a:xfrm>
              <a:off x="4208250" y="3003325"/>
              <a:ext cx="269400" cy="78625"/>
            </a:xfrm>
            <a:custGeom>
              <a:avLst/>
              <a:gdLst/>
              <a:ahLst/>
              <a:cxnLst/>
              <a:rect l="l" t="t" r="r" b="b"/>
              <a:pathLst>
                <a:path w="10776" h="3145" extrusionOk="0">
                  <a:moveTo>
                    <a:pt x="6030" y="1"/>
                  </a:moveTo>
                  <a:cubicBezTo>
                    <a:pt x="5790" y="1"/>
                    <a:pt x="5546" y="10"/>
                    <a:pt x="5299" y="30"/>
                  </a:cubicBezTo>
                  <a:cubicBezTo>
                    <a:pt x="3822" y="66"/>
                    <a:pt x="2513" y="507"/>
                    <a:pt x="1560" y="923"/>
                  </a:cubicBezTo>
                  <a:cubicBezTo>
                    <a:pt x="596" y="1340"/>
                    <a:pt x="1" y="1757"/>
                    <a:pt x="1" y="1757"/>
                  </a:cubicBezTo>
                  <a:cubicBezTo>
                    <a:pt x="1" y="1757"/>
                    <a:pt x="608" y="2126"/>
                    <a:pt x="1584" y="2483"/>
                  </a:cubicBezTo>
                  <a:cubicBezTo>
                    <a:pt x="2510" y="2814"/>
                    <a:pt x="3763" y="3144"/>
                    <a:pt x="5143" y="3144"/>
                  </a:cubicBezTo>
                  <a:cubicBezTo>
                    <a:pt x="5254" y="3144"/>
                    <a:pt x="5365" y="3142"/>
                    <a:pt x="5477" y="3138"/>
                  </a:cubicBezTo>
                  <a:cubicBezTo>
                    <a:pt x="6978" y="3019"/>
                    <a:pt x="8311" y="2507"/>
                    <a:pt x="9252" y="2054"/>
                  </a:cubicBezTo>
                  <a:cubicBezTo>
                    <a:pt x="10216" y="1578"/>
                    <a:pt x="10776" y="1126"/>
                    <a:pt x="10776" y="1126"/>
                  </a:cubicBezTo>
                  <a:cubicBezTo>
                    <a:pt x="10776" y="1126"/>
                    <a:pt x="10133" y="780"/>
                    <a:pt x="9121" y="483"/>
                  </a:cubicBezTo>
                  <a:cubicBezTo>
                    <a:pt x="8289" y="225"/>
                    <a:pt x="7211" y="1"/>
                    <a:pt x="6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4"/>
            <p:cNvSpPr/>
            <p:nvPr/>
          </p:nvSpPr>
          <p:spPr>
            <a:xfrm>
              <a:off x="4035600" y="3047525"/>
              <a:ext cx="214950" cy="162850"/>
            </a:xfrm>
            <a:custGeom>
              <a:avLst/>
              <a:gdLst/>
              <a:ahLst/>
              <a:cxnLst/>
              <a:rect l="l" t="t" r="r" b="b"/>
              <a:pathLst>
                <a:path w="8598" h="6514" extrusionOk="0">
                  <a:moveTo>
                    <a:pt x="8597" y="1"/>
                  </a:moveTo>
                  <a:cubicBezTo>
                    <a:pt x="8597" y="1"/>
                    <a:pt x="7871" y="84"/>
                    <a:pt x="6871" y="382"/>
                  </a:cubicBezTo>
                  <a:cubicBezTo>
                    <a:pt x="5859" y="679"/>
                    <a:pt x="4585" y="1215"/>
                    <a:pt x="3430" y="2120"/>
                  </a:cubicBezTo>
                  <a:cubicBezTo>
                    <a:pt x="2239" y="2977"/>
                    <a:pt x="1394" y="4073"/>
                    <a:pt x="834" y="4954"/>
                  </a:cubicBezTo>
                  <a:cubicBezTo>
                    <a:pt x="263" y="5847"/>
                    <a:pt x="1" y="6513"/>
                    <a:pt x="1" y="6513"/>
                  </a:cubicBezTo>
                  <a:cubicBezTo>
                    <a:pt x="1" y="6513"/>
                    <a:pt x="715" y="6478"/>
                    <a:pt x="1739" y="6228"/>
                  </a:cubicBezTo>
                  <a:cubicBezTo>
                    <a:pt x="2751" y="5978"/>
                    <a:pt x="4085" y="5489"/>
                    <a:pt x="5323" y="4608"/>
                  </a:cubicBezTo>
                  <a:cubicBezTo>
                    <a:pt x="6502" y="3668"/>
                    <a:pt x="7335" y="2501"/>
                    <a:pt x="7847" y="1584"/>
                  </a:cubicBezTo>
                  <a:cubicBezTo>
                    <a:pt x="8371" y="667"/>
                    <a:pt x="8597" y="1"/>
                    <a:pt x="8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4"/>
            <p:cNvSpPr/>
            <p:nvPr/>
          </p:nvSpPr>
          <p:spPr>
            <a:xfrm>
              <a:off x="3979950" y="2996100"/>
              <a:ext cx="266125" cy="83050"/>
            </a:xfrm>
            <a:custGeom>
              <a:avLst/>
              <a:gdLst/>
              <a:ahLst/>
              <a:cxnLst/>
              <a:rect l="l" t="t" r="r" b="b"/>
              <a:pathLst>
                <a:path w="10645" h="3322" extrusionOk="0">
                  <a:moveTo>
                    <a:pt x="3891" y="0"/>
                  </a:moveTo>
                  <a:cubicBezTo>
                    <a:pt x="3079" y="0"/>
                    <a:pt x="2330" y="98"/>
                    <a:pt x="1715" y="212"/>
                  </a:cubicBezTo>
                  <a:cubicBezTo>
                    <a:pt x="691" y="403"/>
                    <a:pt x="0" y="677"/>
                    <a:pt x="0" y="677"/>
                  </a:cubicBezTo>
                  <a:cubicBezTo>
                    <a:pt x="0" y="677"/>
                    <a:pt x="524" y="1165"/>
                    <a:pt x="1405" y="1748"/>
                  </a:cubicBezTo>
                  <a:cubicBezTo>
                    <a:pt x="2298" y="2308"/>
                    <a:pt x="3560" y="2951"/>
                    <a:pt x="5049" y="3236"/>
                  </a:cubicBezTo>
                  <a:cubicBezTo>
                    <a:pt x="5487" y="3296"/>
                    <a:pt x="5919" y="3321"/>
                    <a:pt x="6336" y="3321"/>
                  </a:cubicBezTo>
                  <a:cubicBezTo>
                    <a:pt x="7337" y="3321"/>
                    <a:pt x="8255" y="3175"/>
                    <a:pt x="8978" y="2998"/>
                  </a:cubicBezTo>
                  <a:cubicBezTo>
                    <a:pt x="10002" y="2736"/>
                    <a:pt x="10645" y="2439"/>
                    <a:pt x="10645" y="2439"/>
                  </a:cubicBezTo>
                  <a:cubicBezTo>
                    <a:pt x="10645" y="2439"/>
                    <a:pt x="10097" y="1962"/>
                    <a:pt x="9192" y="1450"/>
                  </a:cubicBezTo>
                  <a:cubicBezTo>
                    <a:pt x="8275" y="927"/>
                    <a:pt x="7025" y="355"/>
                    <a:pt x="5573" y="153"/>
                  </a:cubicBezTo>
                  <a:cubicBezTo>
                    <a:pt x="4998" y="43"/>
                    <a:pt x="4430" y="0"/>
                    <a:pt x="3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4"/>
            <p:cNvSpPr/>
            <p:nvPr/>
          </p:nvSpPr>
          <p:spPr>
            <a:xfrm>
              <a:off x="4203225" y="2865275"/>
              <a:ext cx="41075" cy="193525"/>
            </a:xfrm>
            <a:custGeom>
              <a:avLst/>
              <a:gdLst/>
              <a:ahLst/>
              <a:cxnLst/>
              <a:rect l="l" t="t" r="r" b="b"/>
              <a:pathLst>
                <a:path w="1643" h="7741" extrusionOk="0">
                  <a:moveTo>
                    <a:pt x="193" y="1"/>
                  </a:moveTo>
                  <a:cubicBezTo>
                    <a:pt x="96" y="1"/>
                    <a:pt x="0" y="81"/>
                    <a:pt x="35" y="206"/>
                  </a:cubicBezTo>
                  <a:cubicBezTo>
                    <a:pt x="630" y="2623"/>
                    <a:pt x="1273" y="5076"/>
                    <a:pt x="1309" y="7588"/>
                  </a:cubicBezTo>
                  <a:cubicBezTo>
                    <a:pt x="1309" y="7689"/>
                    <a:pt x="1392" y="7740"/>
                    <a:pt x="1476" y="7740"/>
                  </a:cubicBezTo>
                  <a:cubicBezTo>
                    <a:pt x="1559" y="7740"/>
                    <a:pt x="1642" y="7689"/>
                    <a:pt x="1642" y="7588"/>
                  </a:cubicBezTo>
                  <a:cubicBezTo>
                    <a:pt x="1595" y="5040"/>
                    <a:pt x="952" y="2564"/>
                    <a:pt x="356" y="135"/>
                  </a:cubicBezTo>
                  <a:cubicBezTo>
                    <a:pt x="332" y="41"/>
                    <a:pt x="262" y="1"/>
                    <a:pt x="1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4"/>
            <p:cNvSpPr/>
            <p:nvPr/>
          </p:nvSpPr>
          <p:spPr>
            <a:xfrm>
              <a:off x="4101925" y="2920225"/>
              <a:ext cx="143275" cy="139300"/>
            </a:xfrm>
            <a:custGeom>
              <a:avLst/>
              <a:gdLst/>
              <a:ahLst/>
              <a:cxnLst/>
              <a:rect l="l" t="t" r="r" b="b"/>
              <a:pathLst>
                <a:path w="5731" h="5572" extrusionOk="0">
                  <a:moveTo>
                    <a:pt x="253" y="0"/>
                  </a:moveTo>
                  <a:cubicBezTo>
                    <a:pt x="121" y="0"/>
                    <a:pt x="1" y="171"/>
                    <a:pt x="122" y="283"/>
                  </a:cubicBezTo>
                  <a:cubicBezTo>
                    <a:pt x="1896" y="2009"/>
                    <a:pt x="3611" y="3795"/>
                    <a:pt x="5373" y="5521"/>
                  </a:cubicBezTo>
                  <a:cubicBezTo>
                    <a:pt x="5408" y="5557"/>
                    <a:pt x="5448" y="5571"/>
                    <a:pt x="5486" y="5571"/>
                  </a:cubicBezTo>
                  <a:cubicBezTo>
                    <a:pt x="5616" y="5571"/>
                    <a:pt x="5730" y="5403"/>
                    <a:pt x="5611" y="5283"/>
                  </a:cubicBezTo>
                  <a:cubicBezTo>
                    <a:pt x="3849" y="3557"/>
                    <a:pt x="2134" y="1771"/>
                    <a:pt x="360" y="44"/>
                  </a:cubicBezTo>
                  <a:cubicBezTo>
                    <a:pt x="327" y="13"/>
                    <a:pt x="289" y="0"/>
                    <a:pt x="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4"/>
            <p:cNvSpPr/>
            <p:nvPr/>
          </p:nvSpPr>
          <p:spPr>
            <a:xfrm>
              <a:off x="4238025" y="2895300"/>
              <a:ext cx="111025" cy="164275"/>
            </a:xfrm>
            <a:custGeom>
              <a:avLst/>
              <a:gdLst/>
              <a:ahLst/>
              <a:cxnLst/>
              <a:rect l="l" t="t" r="r" b="b"/>
              <a:pathLst>
                <a:path w="4441" h="6571" extrusionOk="0">
                  <a:moveTo>
                    <a:pt x="4210" y="0"/>
                  </a:moveTo>
                  <a:cubicBezTo>
                    <a:pt x="4160" y="0"/>
                    <a:pt x="4108" y="23"/>
                    <a:pt x="4072" y="77"/>
                  </a:cubicBezTo>
                  <a:cubicBezTo>
                    <a:pt x="2762" y="2172"/>
                    <a:pt x="1381" y="4232"/>
                    <a:pt x="84" y="6328"/>
                  </a:cubicBezTo>
                  <a:cubicBezTo>
                    <a:pt x="1" y="6452"/>
                    <a:pt x="120" y="6571"/>
                    <a:pt x="236" y="6571"/>
                  </a:cubicBezTo>
                  <a:cubicBezTo>
                    <a:pt x="287" y="6571"/>
                    <a:pt x="337" y="6549"/>
                    <a:pt x="369" y="6494"/>
                  </a:cubicBezTo>
                  <a:cubicBezTo>
                    <a:pt x="1679" y="4387"/>
                    <a:pt x="3060" y="2339"/>
                    <a:pt x="4358" y="244"/>
                  </a:cubicBezTo>
                  <a:cubicBezTo>
                    <a:pt x="4441" y="119"/>
                    <a:pt x="4327" y="0"/>
                    <a:pt x="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4"/>
            <p:cNvSpPr/>
            <p:nvPr/>
          </p:nvSpPr>
          <p:spPr>
            <a:xfrm>
              <a:off x="4234450" y="3032925"/>
              <a:ext cx="194975" cy="28375"/>
            </a:xfrm>
            <a:custGeom>
              <a:avLst/>
              <a:gdLst/>
              <a:ahLst/>
              <a:cxnLst/>
              <a:rect l="l" t="t" r="r" b="b"/>
              <a:pathLst>
                <a:path w="7799" h="1135" extrusionOk="0">
                  <a:moveTo>
                    <a:pt x="7607" y="1"/>
                  </a:moveTo>
                  <a:cubicBezTo>
                    <a:pt x="7604" y="1"/>
                    <a:pt x="7600" y="1"/>
                    <a:pt x="7597" y="1"/>
                  </a:cubicBezTo>
                  <a:cubicBezTo>
                    <a:pt x="5132" y="299"/>
                    <a:pt x="2667" y="513"/>
                    <a:pt x="215" y="811"/>
                  </a:cubicBezTo>
                  <a:cubicBezTo>
                    <a:pt x="11" y="833"/>
                    <a:pt x="1" y="1135"/>
                    <a:pt x="184" y="1135"/>
                  </a:cubicBezTo>
                  <a:cubicBezTo>
                    <a:pt x="193" y="1135"/>
                    <a:pt x="204" y="1134"/>
                    <a:pt x="215" y="1132"/>
                  </a:cubicBezTo>
                  <a:cubicBezTo>
                    <a:pt x="2667" y="835"/>
                    <a:pt x="5132" y="632"/>
                    <a:pt x="7597" y="335"/>
                  </a:cubicBezTo>
                  <a:cubicBezTo>
                    <a:pt x="7795" y="311"/>
                    <a:pt x="7799" y="1"/>
                    <a:pt x="7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4"/>
            <p:cNvSpPr/>
            <p:nvPr/>
          </p:nvSpPr>
          <p:spPr>
            <a:xfrm>
              <a:off x="4051125" y="3027250"/>
              <a:ext cx="194650" cy="33725"/>
            </a:xfrm>
            <a:custGeom>
              <a:avLst/>
              <a:gdLst/>
              <a:ahLst/>
              <a:cxnLst/>
              <a:rect l="l" t="t" r="r" b="b"/>
              <a:pathLst>
                <a:path w="7786" h="1349" extrusionOk="0">
                  <a:moveTo>
                    <a:pt x="202" y="1"/>
                  </a:moveTo>
                  <a:cubicBezTo>
                    <a:pt x="0" y="1"/>
                    <a:pt x="19" y="301"/>
                    <a:pt x="225" y="335"/>
                  </a:cubicBezTo>
                  <a:cubicBezTo>
                    <a:pt x="2678" y="645"/>
                    <a:pt x="5119" y="1038"/>
                    <a:pt x="7571" y="1347"/>
                  </a:cubicBezTo>
                  <a:cubicBezTo>
                    <a:pt x="7579" y="1348"/>
                    <a:pt x="7586" y="1349"/>
                    <a:pt x="7594" y="1349"/>
                  </a:cubicBezTo>
                  <a:cubicBezTo>
                    <a:pt x="7785" y="1349"/>
                    <a:pt x="7778" y="1048"/>
                    <a:pt x="7571" y="1014"/>
                  </a:cubicBezTo>
                  <a:cubicBezTo>
                    <a:pt x="5119" y="704"/>
                    <a:pt x="2678" y="312"/>
                    <a:pt x="225" y="2"/>
                  </a:cubicBezTo>
                  <a:cubicBezTo>
                    <a:pt x="217" y="1"/>
                    <a:pt x="209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4"/>
            <p:cNvSpPr/>
            <p:nvPr/>
          </p:nvSpPr>
          <p:spPr>
            <a:xfrm>
              <a:off x="4087000" y="3052525"/>
              <a:ext cx="156750" cy="124275"/>
            </a:xfrm>
            <a:custGeom>
              <a:avLst/>
              <a:gdLst/>
              <a:ahLst/>
              <a:cxnLst/>
              <a:rect l="l" t="t" r="r" b="b"/>
              <a:pathLst>
                <a:path w="6270" h="4971" extrusionOk="0">
                  <a:moveTo>
                    <a:pt x="6005" y="1"/>
                  </a:moveTo>
                  <a:cubicBezTo>
                    <a:pt x="5969" y="1"/>
                    <a:pt x="5932" y="12"/>
                    <a:pt x="5898" y="39"/>
                  </a:cubicBezTo>
                  <a:cubicBezTo>
                    <a:pt x="3993" y="1610"/>
                    <a:pt x="2029" y="3122"/>
                    <a:pt x="124" y="4694"/>
                  </a:cubicBezTo>
                  <a:cubicBezTo>
                    <a:pt x="1" y="4798"/>
                    <a:pt x="126" y="4970"/>
                    <a:pt x="261" y="4970"/>
                  </a:cubicBezTo>
                  <a:cubicBezTo>
                    <a:pt x="295" y="4970"/>
                    <a:pt x="330" y="4959"/>
                    <a:pt x="362" y="4932"/>
                  </a:cubicBezTo>
                  <a:cubicBezTo>
                    <a:pt x="2267" y="3361"/>
                    <a:pt x="4231" y="1848"/>
                    <a:pt x="6136" y="277"/>
                  </a:cubicBezTo>
                  <a:cubicBezTo>
                    <a:pt x="6269" y="173"/>
                    <a:pt x="6145" y="1"/>
                    <a:pt x="6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4"/>
            <p:cNvSpPr/>
            <p:nvPr/>
          </p:nvSpPr>
          <p:spPr>
            <a:xfrm>
              <a:off x="4236150" y="3050375"/>
              <a:ext cx="292225" cy="417400"/>
            </a:xfrm>
            <a:custGeom>
              <a:avLst/>
              <a:gdLst/>
              <a:ahLst/>
              <a:cxnLst/>
              <a:rect l="l" t="t" r="r" b="b"/>
              <a:pathLst>
                <a:path w="11689" h="16696" extrusionOk="0">
                  <a:moveTo>
                    <a:pt x="227" y="1"/>
                  </a:moveTo>
                  <a:cubicBezTo>
                    <a:pt x="117" y="1"/>
                    <a:pt x="0" y="123"/>
                    <a:pt x="75" y="256"/>
                  </a:cubicBezTo>
                  <a:cubicBezTo>
                    <a:pt x="2599" y="4792"/>
                    <a:pt x="5445" y="9185"/>
                    <a:pt x="8624" y="13305"/>
                  </a:cubicBezTo>
                  <a:cubicBezTo>
                    <a:pt x="9505" y="14436"/>
                    <a:pt x="10410" y="15555"/>
                    <a:pt x="11350" y="16639"/>
                  </a:cubicBezTo>
                  <a:cubicBezTo>
                    <a:pt x="11382" y="16679"/>
                    <a:pt x="11419" y="16695"/>
                    <a:pt x="11456" y="16695"/>
                  </a:cubicBezTo>
                  <a:cubicBezTo>
                    <a:pt x="11574" y="16695"/>
                    <a:pt x="11688" y="16527"/>
                    <a:pt x="11589" y="16401"/>
                  </a:cubicBezTo>
                  <a:cubicBezTo>
                    <a:pt x="8207" y="12507"/>
                    <a:pt x="5231" y="8257"/>
                    <a:pt x="2552" y="3863"/>
                  </a:cubicBezTo>
                  <a:cubicBezTo>
                    <a:pt x="1790" y="2613"/>
                    <a:pt x="1063" y="1363"/>
                    <a:pt x="349" y="77"/>
                  </a:cubicBezTo>
                  <a:cubicBezTo>
                    <a:pt x="320" y="23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4"/>
            <p:cNvSpPr/>
            <p:nvPr/>
          </p:nvSpPr>
          <p:spPr>
            <a:xfrm>
              <a:off x="4609500" y="2839950"/>
              <a:ext cx="231300" cy="139450"/>
            </a:xfrm>
            <a:custGeom>
              <a:avLst/>
              <a:gdLst/>
              <a:ahLst/>
              <a:cxnLst/>
              <a:rect l="l" t="t" r="r" b="b"/>
              <a:pathLst>
                <a:path w="9252" h="5578" extrusionOk="0">
                  <a:moveTo>
                    <a:pt x="9001" y="1"/>
                  </a:moveTo>
                  <a:cubicBezTo>
                    <a:pt x="8706" y="1"/>
                    <a:pt x="8167" y="15"/>
                    <a:pt x="7489" y="100"/>
                  </a:cubicBezTo>
                  <a:cubicBezTo>
                    <a:pt x="6441" y="255"/>
                    <a:pt x="5060" y="588"/>
                    <a:pt x="3751" y="1338"/>
                  </a:cubicBezTo>
                  <a:cubicBezTo>
                    <a:pt x="2477" y="2148"/>
                    <a:pt x="1524" y="3220"/>
                    <a:pt x="905" y="4077"/>
                  </a:cubicBezTo>
                  <a:cubicBezTo>
                    <a:pt x="286" y="4934"/>
                    <a:pt x="0" y="5577"/>
                    <a:pt x="0" y="5577"/>
                  </a:cubicBezTo>
                  <a:cubicBezTo>
                    <a:pt x="0" y="5577"/>
                    <a:pt x="726" y="5577"/>
                    <a:pt x="1762" y="5387"/>
                  </a:cubicBezTo>
                  <a:cubicBezTo>
                    <a:pt x="2798" y="5184"/>
                    <a:pt x="4120" y="4803"/>
                    <a:pt x="5358" y="4017"/>
                  </a:cubicBezTo>
                  <a:cubicBezTo>
                    <a:pt x="6620" y="3279"/>
                    <a:pt x="7596" y="2291"/>
                    <a:pt x="8251" y="1469"/>
                  </a:cubicBezTo>
                  <a:cubicBezTo>
                    <a:pt x="8906" y="648"/>
                    <a:pt x="9251" y="5"/>
                    <a:pt x="9251" y="5"/>
                  </a:cubicBezTo>
                  <a:cubicBezTo>
                    <a:pt x="9251" y="5"/>
                    <a:pt x="9162" y="1"/>
                    <a:pt x="9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4"/>
            <p:cNvSpPr/>
            <p:nvPr/>
          </p:nvSpPr>
          <p:spPr>
            <a:xfrm>
              <a:off x="4606225" y="2724875"/>
              <a:ext cx="110150" cy="249750"/>
            </a:xfrm>
            <a:custGeom>
              <a:avLst/>
              <a:gdLst/>
              <a:ahLst/>
              <a:cxnLst/>
              <a:rect l="l" t="t" r="r" b="b"/>
              <a:pathLst>
                <a:path w="4406" h="9990" extrusionOk="0">
                  <a:moveTo>
                    <a:pt x="4298" y="0"/>
                  </a:moveTo>
                  <a:cubicBezTo>
                    <a:pt x="4298" y="0"/>
                    <a:pt x="3703" y="393"/>
                    <a:pt x="2953" y="1143"/>
                  </a:cubicBezTo>
                  <a:cubicBezTo>
                    <a:pt x="2191" y="1870"/>
                    <a:pt x="1286" y="2977"/>
                    <a:pt x="667" y="4358"/>
                  </a:cubicBezTo>
                  <a:cubicBezTo>
                    <a:pt x="131" y="5775"/>
                    <a:pt x="0" y="7192"/>
                    <a:pt x="12" y="8239"/>
                  </a:cubicBezTo>
                  <a:cubicBezTo>
                    <a:pt x="36" y="9287"/>
                    <a:pt x="179" y="9990"/>
                    <a:pt x="179" y="9990"/>
                  </a:cubicBezTo>
                  <a:cubicBezTo>
                    <a:pt x="179" y="9990"/>
                    <a:pt x="762" y="9561"/>
                    <a:pt x="1477" y="8775"/>
                  </a:cubicBezTo>
                  <a:cubicBezTo>
                    <a:pt x="2191" y="8013"/>
                    <a:pt x="3024" y="6906"/>
                    <a:pt x="3560" y="5537"/>
                  </a:cubicBezTo>
                  <a:cubicBezTo>
                    <a:pt x="4156" y="4203"/>
                    <a:pt x="4334" y="2810"/>
                    <a:pt x="4382" y="1774"/>
                  </a:cubicBezTo>
                  <a:cubicBezTo>
                    <a:pt x="4406" y="715"/>
                    <a:pt x="4298" y="0"/>
                    <a:pt x="4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4"/>
            <p:cNvSpPr/>
            <p:nvPr/>
          </p:nvSpPr>
          <p:spPr>
            <a:xfrm>
              <a:off x="4505025" y="2737675"/>
              <a:ext cx="115800" cy="246175"/>
            </a:xfrm>
            <a:custGeom>
              <a:avLst/>
              <a:gdLst/>
              <a:ahLst/>
              <a:cxnLst/>
              <a:rect l="l" t="t" r="r" b="b"/>
              <a:pathLst>
                <a:path w="4632" h="9847" extrusionOk="0">
                  <a:moveTo>
                    <a:pt x="131" y="0"/>
                  </a:moveTo>
                  <a:cubicBezTo>
                    <a:pt x="131" y="0"/>
                    <a:pt x="0" y="691"/>
                    <a:pt x="12" y="1739"/>
                  </a:cubicBezTo>
                  <a:cubicBezTo>
                    <a:pt x="36" y="2798"/>
                    <a:pt x="214" y="4203"/>
                    <a:pt x="786" y="5608"/>
                  </a:cubicBezTo>
                  <a:cubicBezTo>
                    <a:pt x="1429" y="6977"/>
                    <a:pt x="2381" y="8049"/>
                    <a:pt x="3155" y="8763"/>
                  </a:cubicBezTo>
                  <a:cubicBezTo>
                    <a:pt x="3929" y="9478"/>
                    <a:pt x="4536" y="9847"/>
                    <a:pt x="4536" y="9847"/>
                  </a:cubicBezTo>
                  <a:cubicBezTo>
                    <a:pt x="4536" y="9847"/>
                    <a:pt x="4632" y="9120"/>
                    <a:pt x="4560" y="8073"/>
                  </a:cubicBezTo>
                  <a:cubicBezTo>
                    <a:pt x="4477" y="7037"/>
                    <a:pt x="4263" y="5668"/>
                    <a:pt x="3632" y="4346"/>
                  </a:cubicBezTo>
                  <a:cubicBezTo>
                    <a:pt x="3072" y="2989"/>
                    <a:pt x="2191" y="1905"/>
                    <a:pt x="1465" y="1155"/>
                  </a:cubicBezTo>
                  <a:cubicBezTo>
                    <a:pt x="726" y="417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4"/>
            <p:cNvSpPr/>
            <p:nvPr/>
          </p:nvSpPr>
          <p:spPr>
            <a:xfrm>
              <a:off x="4388925" y="2897500"/>
              <a:ext cx="260775" cy="91325"/>
            </a:xfrm>
            <a:custGeom>
              <a:avLst/>
              <a:gdLst/>
              <a:ahLst/>
              <a:cxnLst/>
              <a:rect l="l" t="t" r="r" b="b"/>
              <a:pathLst>
                <a:path w="10431" h="3653" extrusionOk="0">
                  <a:moveTo>
                    <a:pt x="2898" y="0"/>
                  </a:moveTo>
                  <a:cubicBezTo>
                    <a:pt x="2482" y="0"/>
                    <a:pt x="2092" y="24"/>
                    <a:pt x="1739" y="60"/>
                  </a:cubicBezTo>
                  <a:cubicBezTo>
                    <a:pt x="703" y="156"/>
                    <a:pt x="1" y="358"/>
                    <a:pt x="1" y="358"/>
                  </a:cubicBezTo>
                  <a:cubicBezTo>
                    <a:pt x="1" y="358"/>
                    <a:pt x="465" y="894"/>
                    <a:pt x="1287" y="1561"/>
                  </a:cubicBezTo>
                  <a:cubicBezTo>
                    <a:pt x="2120" y="2215"/>
                    <a:pt x="3323" y="2977"/>
                    <a:pt x="4775" y="3394"/>
                  </a:cubicBezTo>
                  <a:cubicBezTo>
                    <a:pt x="5557" y="3583"/>
                    <a:pt x="6326" y="3652"/>
                    <a:pt x="7031" y="3652"/>
                  </a:cubicBezTo>
                  <a:cubicBezTo>
                    <a:pt x="7658" y="3652"/>
                    <a:pt x="8235" y="3598"/>
                    <a:pt x="8728" y="3525"/>
                  </a:cubicBezTo>
                  <a:cubicBezTo>
                    <a:pt x="9764" y="3382"/>
                    <a:pt x="10431" y="3144"/>
                    <a:pt x="10431" y="3144"/>
                  </a:cubicBezTo>
                  <a:cubicBezTo>
                    <a:pt x="10431" y="3144"/>
                    <a:pt x="9930" y="2620"/>
                    <a:pt x="9061" y="2013"/>
                  </a:cubicBezTo>
                  <a:cubicBezTo>
                    <a:pt x="8216" y="1406"/>
                    <a:pt x="7013" y="715"/>
                    <a:pt x="5585" y="370"/>
                  </a:cubicBezTo>
                  <a:cubicBezTo>
                    <a:pt x="4645" y="93"/>
                    <a:pt x="3720" y="0"/>
                    <a:pt x="2898" y="0"/>
                  </a:cubicBezTo>
                  <a:close/>
                </a:path>
              </a:pathLst>
            </a:custGeom>
            <a:solidFill>
              <a:srgbClr val="5C7C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4"/>
            <p:cNvSpPr/>
            <p:nvPr/>
          </p:nvSpPr>
          <p:spPr>
            <a:xfrm>
              <a:off x="4608000" y="2967150"/>
              <a:ext cx="178025" cy="203025"/>
            </a:xfrm>
            <a:custGeom>
              <a:avLst/>
              <a:gdLst/>
              <a:ahLst/>
              <a:cxnLst/>
              <a:rect l="l" t="t" r="r" b="b"/>
              <a:pathLst>
                <a:path w="7121" h="8121" extrusionOk="0">
                  <a:moveTo>
                    <a:pt x="1" y="1"/>
                  </a:moveTo>
                  <a:cubicBezTo>
                    <a:pt x="1" y="1"/>
                    <a:pt x="72" y="703"/>
                    <a:pt x="417" y="1715"/>
                  </a:cubicBezTo>
                  <a:cubicBezTo>
                    <a:pt x="751" y="2704"/>
                    <a:pt x="1322" y="4013"/>
                    <a:pt x="2299" y="5180"/>
                  </a:cubicBezTo>
                  <a:cubicBezTo>
                    <a:pt x="3323" y="6287"/>
                    <a:pt x="4537" y="7038"/>
                    <a:pt x="5478" y="7478"/>
                  </a:cubicBezTo>
                  <a:cubicBezTo>
                    <a:pt x="6430" y="7942"/>
                    <a:pt x="7121" y="8121"/>
                    <a:pt x="7121" y="8121"/>
                  </a:cubicBezTo>
                  <a:cubicBezTo>
                    <a:pt x="7121" y="8121"/>
                    <a:pt x="6978" y="7407"/>
                    <a:pt x="6609" y="6430"/>
                  </a:cubicBezTo>
                  <a:cubicBezTo>
                    <a:pt x="6240" y="5442"/>
                    <a:pt x="5609" y="4216"/>
                    <a:pt x="4632" y="3120"/>
                  </a:cubicBezTo>
                  <a:cubicBezTo>
                    <a:pt x="3692" y="2013"/>
                    <a:pt x="2549" y="1227"/>
                    <a:pt x="1620" y="727"/>
                  </a:cubicBezTo>
                  <a:cubicBezTo>
                    <a:pt x="703" y="23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4"/>
            <p:cNvSpPr/>
            <p:nvPr/>
          </p:nvSpPr>
          <p:spPr>
            <a:xfrm>
              <a:off x="4610375" y="2947075"/>
              <a:ext cx="269700" cy="77875"/>
            </a:xfrm>
            <a:custGeom>
              <a:avLst/>
              <a:gdLst/>
              <a:ahLst/>
              <a:cxnLst/>
              <a:rect l="l" t="t" r="r" b="b"/>
              <a:pathLst>
                <a:path w="10788" h="3115" extrusionOk="0">
                  <a:moveTo>
                    <a:pt x="4886" y="0"/>
                  </a:moveTo>
                  <a:cubicBezTo>
                    <a:pt x="3646" y="0"/>
                    <a:pt x="2503" y="263"/>
                    <a:pt x="1632" y="554"/>
                  </a:cubicBezTo>
                  <a:cubicBezTo>
                    <a:pt x="644" y="875"/>
                    <a:pt x="1" y="1221"/>
                    <a:pt x="1" y="1221"/>
                  </a:cubicBezTo>
                  <a:cubicBezTo>
                    <a:pt x="1" y="1221"/>
                    <a:pt x="561" y="1649"/>
                    <a:pt x="1513" y="2102"/>
                  </a:cubicBezTo>
                  <a:cubicBezTo>
                    <a:pt x="2466" y="2542"/>
                    <a:pt x="3811" y="3019"/>
                    <a:pt x="5323" y="3114"/>
                  </a:cubicBezTo>
                  <a:cubicBezTo>
                    <a:pt x="5347" y="3114"/>
                    <a:pt x="5371" y="3114"/>
                    <a:pt x="5395" y="3114"/>
                  </a:cubicBezTo>
                  <a:cubicBezTo>
                    <a:pt x="6890" y="3114"/>
                    <a:pt x="8232" y="2751"/>
                    <a:pt x="9193" y="2376"/>
                  </a:cubicBezTo>
                  <a:cubicBezTo>
                    <a:pt x="10193" y="2006"/>
                    <a:pt x="10788" y="1637"/>
                    <a:pt x="10788" y="1637"/>
                  </a:cubicBezTo>
                  <a:cubicBezTo>
                    <a:pt x="10788" y="1637"/>
                    <a:pt x="10181" y="1233"/>
                    <a:pt x="9216" y="828"/>
                  </a:cubicBezTo>
                  <a:cubicBezTo>
                    <a:pt x="8240" y="435"/>
                    <a:pt x="6918" y="30"/>
                    <a:pt x="5442" y="18"/>
                  </a:cubicBezTo>
                  <a:cubicBezTo>
                    <a:pt x="5255" y="6"/>
                    <a:pt x="5070" y="0"/>
                    <a:pt x="4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4"/>
            <p:cNvSpPr/>
            <p:nvPr/>
          </p:nvSpPr>
          <p:spPr>
            <a:xfrm>
              <a:off x="4612650" y="2797250"/>
              <a:ext cx="78500" cy="183550"/>
            </a:xfrm>
            <a:custGeom>
              <a:avLst/>
              <a:gdLst/>
              <a:ahLst/>
              <a:cxnLst/>
              <a:rect l="l" t="t" r="r" b="b"/>
              <a:pathLst>
                <a:path w="3140" h="7342" extrusionOk="0">
                  <a:moveTo>
                    <a:pt x="2904" y="0"/>
                  </a:moveTo>
                  <a:cubicBezTo>
                    <a:pt x="2855" y="0"/>
                    <a:pt x="2808" y="24"/>
                    <a:pt x="2779" y="82"/>
                  </a:cubicBezTo>
                  <a:cubicBezTo>
                    <a:pt x="1708" y="2356"/>
                    <a:pt x="577" y="4654"/>
                    <a:pt x="29" y="7130"/>
                  </a:cubicBezTo>
                  <a:cubicBezTo>
                    <a:pt x="0" y="7260"/>
                    <a:pt x="101" y="7341"/>
                    <a:pt x="197" y="7341"/>
                  </a:cubicBezTo>
                  <a:cubicBezTo>
                    <a:pt x="259" y="7341"/>
                    <a:pt x="320" y="7306"/>
                    <a:pt x="339" y="7226"/>
                  </a:cubicBezTo>
                  <a:cubicBezTo>
                    <a:pt x="886" y="4773"/>
                    <a:pt x="1994" y="2511"/>
                    <a:pt x="3065" y="260"/>
                  </a:cubicBezTo>
                  <a:cubicBezTo>
                    <a:pt x="3140" y="128"/>
                    <a:pt x="3018" y="0"/>
                    <a:pt x="2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4"/>
            <p:cNvSpPr/>
            <p:nvPr/>
          </p:nvSpPr>
          <p:spPr>
            <a:xfrm>
              <a:off x="4612325" y="2871325"/>
              <a:ext cx="166175" cy="110275"/>
            </a:xfrm>
            <a:custGeom>
              <a:avLst/>
              <a:gdLst/>
              <a:ahLst/>
              <a:cxnLst/>
              <a:rect l="l" t="t" r="r" b="b"/>
              <a:pathLst>
                <a:path w="6647" h="4411" extrusionOk="0">
                  <a:moveTo>
                    <a:pt x="6420" y="0"/>
                  </a:moveTo>
                  <a:cubicBezTo>
                    <a:pt x="6395" y="0"/>
                    <a:pt x="6368" y="7"/>
                    <a:pt x="6340" y="24"/>
                  </a:cubicBezTo>
                  <a:cubicBezTo>
                    <a:pt x="4257" y="1357"/>
                    <a:pt x="2209" y="2774"/>
                    <a:pt x="149" y="4096"/>
                  </a:cubicBezTo>
                  <a:cubicBezTo>
                    <a:pt x="0" y="4195"/>
                    <a:pt x="83" y="4410"/>
                    <a:pt x="218" y="4410"/>
                  </a:cubicBezTo>
                  <a:cubicBezTo>
                    <a:pt x="245" y="4410"/>
                    <a:pt x="274" y="4401"/>
                    <a:pt x="304" y="4382"/>
                  </a:cubicBezTo>
                  <a:cubicBezTo>
                    <a:pt x="2388" y="3036"/>
                    <a:pt x="4435" y="1631"/>
                    <a:pt x="6495" y="298"/>
                  </a:cubicBezTo>
                  <a:cubicBezTo>
                    <a:pt x="6646" y="217"/>
                    <a:pt x="6559" y="0"/>
                    <a:pt x="6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4"/>
            <p:cNvSpPr/>
            <p:nvPr/>
          </p:nvSpPr>
          <p:spPr>
            <a:xfrm>
              <a:off x="4541875" y="2799800"/>
              <a:ext cx="76750" cy="181175"/>
            </a:xfrm>
            <a:custGeom>
              <a:avLst/>
              <a:gdLst/>
              <a:ahLst/>
              <a:cxnLst/>
              <a:rect l="l" t="t" r="r" b="b"/>
              <a:pathLst>
                <a:path w="3070" h="7247" extrusionOk="0">
                  <a:moveTo>
                    <a:pt x="191" y="0"/>
                  </a:moveTo>
                  <a:cubicBezTo>
                    <a:pt x="92" y="0"/>
                    <a:pt x="0" y="77"/>
                    <a:pt x="50" y="206"/>
                  </a:cubicBezTo>
                  <a:cubicBezTo>
                    <a:pt x="907" y="2528"/>
                    <a:pt x="1848" y="4814"/>
                    <a:pt x="2705" y="7135"/>
                  </a:cubicBezTo>
                  <a:cubicBezTo>
                    <a:pt x="2739" y="7213"/>
                    <a:pt x="2810" y="7247"/>
                    <a:pt x="2877" y="7247"/>
                  </a:cubicBezTo>
                  <a:cubicBezTo>
                    <a:pt x="2977" y="7247"/>
                    <a:pt x="3069" y="7173"/>
                    <a:pt x="3027" y="7052"/>
                  </a:cubicBezTo>
                  <a:cubicBezTo>
                    <a:pt x="2158" y="4730"/>
                    <a:pt x="1217" y="2433"/>
                    <a:pt x="360" y="111"/>
                  </a:cubicBezTo>
                  <a:cubicBezTo>
                    <a:pt x="326" y="35"/>
                    <a:pt x="25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4"/>
            <p:cNvSpPr/>
            <p:nvPr/>
          </p:nvSpPr>
          <p:spPr>
            <a:xfrm>
              <a:off x="4434400" y="2918400"/>
              <a:ext cx="188050" cy="65100"/>
            </a:xfrm>
            <a:custGeom>
              <a:avLst/>
              <a:gdLst/>
              <a:ahLst/>
              <a:cxnLst/>
              <a:rect l="l" t="t" r="r" b="b"/>
              <a:pathLst>
                <a:path w="7522" h="2604" extrusionOk="0">
                  <a:moveTo>
                    <a:pt x="222" y="0"/>
                  </a:moveTo>
                  <a:cubicBezTo>
                    <a:pt x="59" y="0"/>
                    <a:pt x="0" y="278"/>
                    <a:pt x="194" y="332"/>
                  </a:cubicBezTo>
                  <a:cubicBezTo>
                    <a:pt x="2539" y="1118"/>
                    <a:pt x="4909" y="1820"/>
                    <a:pt x="7254" y="2594"/>
                  </a:cubicBezTo>
                  <a:cubicBezTo>
                    <a:pt x="7275" y="2601"/>
                    <a:pt x="7294" y="2604"/>
                    <a:pt x="7312" y="2604"/>
                  </a:cubicBezTo>
                  <a:cubicBezTo>
                    <a:pt x="7480" y="2604"/>
                    <a:pt x="7522" y="2326"/>
                    <a:pt x="7349" y="2272"/>
                  </a:cubicBezTo>
                  <a:cubicBezTo>
                    <a:pt x="4992" y="1487"/>
                    <a:pt x="2635" y="784"/>
                    <a:pt x="277" y="10"/>
                  </a:cubicBezTo>
                  <a:cubicBezTo>
                    <a:pt x="258" y="3"/>
                    <a:pt x="239" y="0"/>
                    <a:pt x="222" y="0"/>
                  </a:cubicBezTo>
                  <a:close/>
                </a:path>
              </a:pathLst>
            </a:custGeom>
            <a:solidFill>
              <a:srgbClr val="2A4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4"/>
            <p:cNvSpPr/>
            <p:nvPr/>
          </p:nvSpPr>
          <p:spPr>
            <a:xfrm>
              <a:off x="4610975" y="2974575"/>
              <a:ext cx="195875" cy="20050"/>
            </a:xfrm>
            <a:custGeom>
              <a:avLst/>
              <a:gdLst/>
              <a:ahLst/>
              <a:cxnLst/>
              <a:rect l="l" t="t" r="r" b="b"/>
              <a:pathLst>
                <a:path w="7835" h="802" extrusionOk="0">
                  <a:moveTo>
                    <a:pt x="194" y="0"/>
                  </a:moveTo>
                  <a:cubicBezTo>
                    <a:pt x="1" y="0"/>
                    <a:pt x="8" y="312"/>
                    <a:pt x="215" y="323"/>
                  </a:cubicBezTo>
                  <a:cubicBezTo>
                    <a:pt x="2680" y="525"/>
                    <a:pt x="5156" y="621"/>
                    <a:pt x="7621" y="799"/>
                  </a:cubicBezTo>
                  <a:cubicBezTo>
                    <a:pt x="7632" y="801"/>
                    <a:pt x="7642" y="802"/>
                    <a:pt x="7652" y="802"/>
                  </a:cubicBezTo>
                  <a:cubicBezTo>
                    <a:pt x="7834" y="802"/>
                    <a:pt x="7824" y="500"/>
                    <a:pt x="7621" y="478"/>
                  </a:cubicBezTo>
                  <a:cubicBezTo>
                    <a:pt x="5156" y="287"/>
                    <a:pt x="2680" y="180"/>
                    <a:pt x="215" y="2"/>
                  </a:cubicBez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4"/>
            <p:cNvSpPr/>
            <p:nvPr/>
          </p:nvSpPr>
          <p:spPr>
            <a:xfrm>
              <a:off x="4613850" y="2974675"/>
              <a:ext cx="128825" cy="151975"/>
            </a:xfrm>
            <a:custGeom>
              <a:avLst/>
              <a:gdLst/>
              <a:ahLst/>
              <a:cxnLst/>
              <a:rect l="l" t="t" r="r" b="b"/>
              <a:pathLst>
                <a:path w="5153" h="6079" extrusionOk="0">
                  <a:moveTo>
                    <a:pt x="227" y="0"/>
                  </a:moveTo>
                  <a:cubicBezTo>
                    <a:pt x="107" y="0"/>
                    <a:pt x="0" y="169"/>
                    <a:pt x="100" y="295"/>
                  </a:cubicBezTo>
                  <a:cubicBezTo>
                    <a:pt x="1648" y="2212"/>
                    <a:pt x="3267" y="4093"/>
                    <a:pt x="4815" y="6022"/>
                  </a:cubicBezTo>
                  <a:cubicBezTo>
                    <a:pt x="4852" y="6062"/>
                    <a:pt x="4893" y="6079"/>
                    <a:pt x="4931" y="6079"/>
                  </a:cubicBezTo>
                  <a:cubicBezTo>
                    <a:pt x="5053" y="6079"/>
                    <a:pt x="5153" y="5911"/>
                    <a:pt x="5053" y="5784"/>
                  </a:cubicBezTo>
                  <a:cubicBezTo>
                    <a:pt x="3505" y="3867"/>
                    <a:pt x="1886" y="1986"/>
                    <a:pt x="338" y="57"/>
                  </a:cubicBezTo>
                  <a:cubicBezTo>
                    <a:pt x="304" y="17"/>
                    <a:pt x="265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4"/>
            <p:cNvSpPr/>
            <p:nvPr/>
          </p:nvSpPr>
          <p:spPr>
            <a:xfrm>
              <a:off x="4252750" y="2972000"/>
              <a:ext cx="368700" cy="352925"/>
            </a:xfrm>
            <a:custGeom>
              <a:avLst/>
              <a:gdLst/>
              <a:ahLst/>
              <a:cxnLst/>
              <a:rect l="l" t="t" r="r" b="b"/>
              <a:pathLst>
                <a:path w="14748" h="14117" extrusionOk="0">
                  <a:moveTo>
                    <a:pt x="14519" y="0"/>
                  </a:moveTo>
                  <a:cubicBezTo>
                    <a:pt x="14482" y="0"/>
                    <a:pt x="14444" y="17"/>
                    <a:pt x="14413" y="57"/>
                  </a:cubicBezTo>
                  <a:cubicBezTo>
                    <a:pt x="11044" y="3962"/>
                    <a:pt x="7424" y="7665"/>
                    <a:pt x="3531" y="11023"/>
                  </a:cubicBezTo>
                  <a:cubicBezTo>
                    <a:pt x="2423" y="11975"/>
                    <a:pt x="1292" y="12904"/>
                    <a:pt x="137" y="13797"/>
                  </a:cubicBezTo>
                  <a:cubicBezTo>
                    <a:pt x="1" y="13904"/>
                    <a:pt x="88" y="14116"/>
                    <a:pt x="216" y="14116"/>
                  </a:cubicBezTo>
                  <a:cubicBezTo>
                    <a:pt x="244" y="14116"/>
                    <a:pt x="274" y="14106"/>
                    <a:pt x="304" y="14083"/>
                  </a:cubicBezTo>
                  <a:cubicBezTo>
                    <a:pt x="4388" y="10927"/>
                    <a:pt x="8174" y="7367"/>
                    <a:pt x="11698" y="3581"/>
                  </a:cubicBezTo>
                  <a:cubicBezTo>
                    <a:pt x="12710" y="2498"/>
                    <a:pt x="13699" y="1414"/>
                    <a:pt x="14639" y="295"/>
                  </a:cubicBezTo>
                  <a:cubicBezTo>
                    <a:pt x="14748" y="168"/>
                    <a:pt x="14636" y="0"/>
                    <a:pt x="14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4"/>
            <p:cNvSpPr/>
            <p:nvPr/>
          </p:nvSpPr>
          <p:spPr>
            <a:xfrm>
              <a:off x="4452925" y="2693025"/>
              <a:ext cx="82775" cy="268800"/>
            </a:xfrm>
            <a:custGeom>
              <a:avLst/>
              <a:gdLst/>
              <a:ahLst/>
              <a:cxnLst/>
              <a:rect l="l" t="t" r="r" b="b"/>
              <a:pathLst>
                <a:path w="3311" h="10752" extrusionOk="0">
                  <a:moveTo>
                    <a:pt x="1941" y="0"/>
                  </a:moveTo>
                  <a:cubicBezTo>
                    <a:pt x="1941" y="0"/>
                    <a:pt x="1525" y="596"/>
                    <a:pt x="1084" y="1548"/>
                  </a:cubicBezTo>
                  <a:cubicBezTo>
                    <a:pt x="655" y="2501"/>
                    <a:pt x="191" y="3798"/>
                    <a:pt x="131" y="5275"/>
                  </a:cubicBezTo>
                  <a:cubicBezTo>
                    <a:pt x="1" y="6739"/>
                    <a:pt x="251" y="8085"/>
                    <a:pt x="536" y="9109"/>
                  </a:cubicBezTo>
                  <a:cubicBezTo>
                    <a:pt x="834" y="10109"/>
                    <a:pt x="1155" y="10752"/>
                    <a:pt x="1155" y="10752"/>
                  </a:cubicBezTo>
                  <a:cubicBezTo>
                    <a:pt x="1155" y="10752"/>
                    <a:pt x="1608" y="10204"/>
                    <a:pt x="2084" y="9263"/>
                  </a:cubicBezTo>
                  <a:cubicBezTo>
                    <a:pt x="2560" y="8335"/>
                    <a:pt x="3096" y="7001"/>
                    <a:pt x="3227" y="5501"/>
                  </a:cubicBezTo>
                  <a:cubicBezTo>
                    <a:pt x="3310" y="3989"/>
                    <a:pt x="2977" y="2596"/>
                    <a:pt x="2632" y="1608"/>
                  </a:cubicBezTo>
                  <a:cubicBezTo>
                    <a:pt x="2298" y="608"/>
                    <a:pt x="1941" y="0"/>
                    <a:pt x="1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4"/>
            <p:cNvSpPr/>
            <p:nvPr/>
          </p:nvSpPr>
          <p:spPr>
            <a:xfrm>
              <a:off x="4485375" y="2753450"/>
              <a:ext cx="175925" cy="204800"/>
            </a:xfrm>
            <a:custGeom>
              <a:avLst/>
              <a:gdLst/>
              <a:ahLst/>
              <a:cxnLst/>
              <a:rect l="l" t="t" r="r" b="b"/>
              <a:pathLst>
                <a:path w="7037" h="8192" extrusionOk="0">
                  <a:moveTo>
                    <a:pt x="7037" y="0"/>
                  </a:moveTo>
                  <a:cubicBezTo>
                    <a:pt x="7037" y="0"/>
                    <a:pt x="6358" y="227"/>
                    <a:pt x="5430" y="750"/>
                  </a:cubicBezTo>
                  <a:cubicBezTo>
                    <a:pt x="4513" y="1250"/>
                    <a:pt x="3382" y="2048"/>
                    <a:pt x="2441" y="3167"/>
                  </a:cubicBezTo>
                  <a:cubicBezTo>
                    <a:pt x="1453" y="4263"/>
                    <a:pt x="858" y="5513"/>
                    <a:pt x="488" y="6489"/>
                  </a:cubicBezTo>
                  <a:cubicBezTo>
                    <a:pt x="131" y="7477"/>
                    <a:pt x="0" y="8192"/>
                    <a:pt x="0" y="8192"/>
                  </a:cubicBezTo>
                  <a:cubicBezTo>
                    <a:pt x="0" y="8192"/>
                    <a:pt x="679" y="8013"/>
                    <a:pt x="1631" y="7549"/>
                  </a:cubicBezTo>
                  <a:cubicBezTo>
                    <a:pt x="2572" y="7084"/>
                    <a:pt x="3798" y="6322"/>
                    <a:pt x="4810" y="5203"/>
                  </a:cubicBezTo>
                  <a:cubicBezTo>
                    <a:pt x="5763" y="4025"/>
                    <a:pt x="6323" y="2715"/>
                    <a:pt x="6656" y="1715"/>
                  </a:cubicBezTo>
                  <a:cubicBezTo>
                    <a:pt x="6965" y="715"/>
                    <a:pt x="7037" y="0"/>
                    <a:pt x="7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4"/>
            <p:cNvSpPr/>
            <p:nvPr/>
          </p:nvSpPr>
          <p:spPr>
            <a:xfrm>
              <a:off x="4473750" y="2913025"/>
              <a:ext cx="269425" cy="78375"/>
            </a:xfrm>
            <a:custGeom>
              <a:avLst/>
              <a:gdLst/>
              <a:ahLst/>
              <a:cxnLst/>
              <a:rect l="l" t="t" r="r" b="b"/>
              <a:pathLst>
                <a:path w="10777" h="3135" extrusionOk="0">
                  <a:moveTo>
                    <a:pt x="5948" y="1"/>
                  </a:moveTo>
                  <a:cubicBezTo>
                    <a:pt x="5746" y="1"/>
                    <a:pt x="5541" y="8"/>
                    <a:pt x="5335" y="23"/>
                  </a:cubicBezTo>
                  <a:cubicBezTo>
                    <a:pt x="3859" y="59"/>
                    <a:pt x="2549" y="487"/>
                    <a:pt x="1584" y="880"/>
                  </a:cubicBezTo>
                  <a:cubicBezTo>
                    <a:pt x="608" y="1297"/>
                    <a:pt x="1" y="1702"/>
                    <a:pt x="1" y="1702"/>
                  </a:cubicBezTo>
                  <a:cubicBezTo>
                    <a:pt x="1" y="1702"/>
                    <a:pt x="596" y="2071"/>
                    <a:pt x="1596" y="2440"/>
                  </a:cubicBezTo>
                  <a:cubicBezTo>
                    <a:pt x="2514" y="2798"/>
                    <a:pt x="3799" y="3135"/>
                    <a:pt x="5205" y="3135"/>
                  </a:cubicBezTo>
                  <a:cubicBezTo>
                    <a:pt x="5295" y="3135"/>
                    <a:pt x="5386" y="3133"/>
                    <a:pt x="5478" y="3130"/>
                  </a:cubicBezTo>
                  <a:cubicBezTo>
                    <a:pt x="6978" y="3023"/>
                    <a:pt x="8323" y="2535"/>
                    <a:pt x="9276" y="2071"/>
                  </a:cubicBezTo>
                  <a:cubicBezTo>
                    <a:pt x="10217" y="1618"/>
                    <a:pt x="10776" y="1178"/>
                    <a:pt x="10776" y="1178"/>
                  </a:cubicBezTo>
                  <a:cubicBezTo>
                    <a:pt x="10776" y="1178"/>
                    <a:pt x="10133" y="844"/>
                    <a:pt x="9145" y="523"/>
                  </a:cubicBezTo>
                  <a:cubicBezTo>
                    <a:pt x="8287" y="257"/>
                    <a:pt x="7166" y="1"/>
                    <a:pt x="5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4"/>
            <p:cNvSpPr/>
            <p:nvPr/>
          </p:nvSpPr>
          <p:spPr>
            <a:xfrm>
              <a:off x="4466925" y="2924000"/>
              <a:ext cx="179800" cy="201550"/>
            </a:xfrm>
            <a:custGeom>
              <a:avLst/>
              <a:gdLst/>
              <a:ahLst/>
              <a:cxnLst/>
              <a:rect l="l" t="t" r="r" b="b"/>
              <a:pathLst>
                <a:path w="7192" h="8062" extrusionOk="0">
                  <a:moveTo>
                    <a:pt x="0" y="1"/>
                  </a:moveTo>
                  <a:cubicBezTo>
                    <a:pt x="0" y="1"/>
                    <a:pt x="95" y="703"/>
                    <a:pt x="417" y="1691"/>
                  </a:cubicBezTo>
                  <a:cubicBezTo>
                    <a:pt x="762" y="2691"/>
                    <a:pt x="1346" y="3989"/>
                    <a:pt x="2322" y="5144"/>
                  </a:cubicBezTo>
                  <a:cubicBezTo>
                    <a:pt x="3370" y="6251"/>
                    <a:pt x="4584" y="6978"/>
                    <a:pt x="5537" y="7442"/>
                  </a:cubicBezTo>
                  <a:cubicBezTo>
                    <a:pt x="6501" y="7882"/>
                    <a:pt x="7191" y="8061"/>
                    <a:pt x="7191" y="8061"/>
                  </a:cubicBezTo>
                  <a:cubicBezTo>
                    <a:pt x="7191" y="8061"/>
                    <a:pt x="7061" y="7347"/>
                    <a:pt x="6680" y="6370"/>
                  </a:cubicBezTo>
                  <a:cubicBezTo>
                    <a:pt x="6287" y="5382"/>
                    <a:pt x="5667" y="4156"/>
                    <a:pt x="4667" y="3084"/>
                  </a:cubicBezTo>
                  <a:cubicBezTo>
                    <a:pt x="3715" y="1965"/>
                    <a:pt x="2572" y="1203"/>
                    <a:pt x="1631" y="715"/>
                  </a:cubicBezTo>
                  <a:cubicBezTo>
                    <a:pt x="703" y="2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4"/>
            <p:cNvSpPr/>
            <p:nvPr/>
          </p:nvSpPr>
          <p:spPr>
            <a:xfrm>
              <a:off x="4231475" y="2881325"/>
              <a:ext cx="261350" cy="90250"/>
            </a:xfrm>
            <a:custGeom>
              <a:avLst/>
              <a:gdLst/>
              <a:ahLst/>
              <a:cxnLst/>
              <a:rect l="l" t="t" r="r" b="b"/>
              <a:pathLst>
                <a:path w="10454" h="3610" extrusionOk="0">
                  <a:moveTo>
                    <a:pt x="2962" y="1"/>
                  </a:moveTo>
                  <a:cubicBezTo>
                    <a:pt x="2524" y="1"/>
                    <a:pt x="2116" y="27"/>
                    <a:pt x="1750" y="64"/>
                  </a:cubicBezTo>
                  <a:cubicBezTo>
                    <a:pt x="703" y="172"/>
                    <a:pt x="0" y="386"/>
                    <a:pt x="0" y="386"/>
                  </a:cubicBezTo>
                  <a:cubicBezTo>
                    <a:pt x="0" y="386"/>
                    <a:pt x="477" y="922"/>
                    <a:pt x="1286" y="1565"/>
                  </a:cubicBezTo>
                  <a:cubicBezTo>
                    <a:pt x="2131" y="2208"/>
                    <a:pt x="3334" y="2958"/>
                    <a:pt x="4798" y="3374"/>
                  </a:cubicBezTo>
                  <a:cubicBezTo>
                    <a:pt x="5554" y="3545"/>
                    <a:pt x="6298" y="3610"/>
                    <a:pt x="6982" y="3610"/>
                  </a:cubicBezTo>
                  <a:cubicBezTo>
                    <a:pt x="7635" y="3610"/>
                    <a:pt x="8234" y="3551"/>
                    <a:pt x="8739" y="3470"/>
                  </a:cubicBezTo>
                  <a:cubicBezTo>
                    <a:pt x="9787" y="3327"/>
                    <a:pt x="10454" y="3077"/>
                    <a:pt x="10454" y="3077"/>
                  </a:cubicBezTo>
                  <a:cubicBezTo>
                    <a:pt x="10454" y="3077"/>
                    <a:pt x="9942" y="2553"/>
                    <a:pt x="9085" y="1958"/>
                  </a:cubicBezTo>
                  <a:cubicBezTo>
                    <a:pt x="8216" y="1350"/>
                    <a:pt x="7013" y="684"/>
                    <a:pt x="5584" y="350"/>
                  </a:cubicBezTo>
                  <a:cubicBezTo>
                    <a:pt x="4667" y="88"/>
                    <a:pt x="3765" y="1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4"/>
            <p:cNvSpPr/>
            <p:nvPr/>
          </p:nvSpPr>
          <p:spPr>
            <a:xfrm>
              <a:off x="4350225" y="2724575"/>
              <a:ext cx="133075" cy="235475"/>
            </a:xfrm>
            <a:custGeom>
              <a:avLst/>
              <a:gdLst/>
              <a:ahLst/>
              <a:cxnLst/>
              <a:rect l="l" t="t" r="r" b="b"/>
              <a:pathLst>
                <a:path w="5323" h="9419" extrusionOk="0">
                  <a:moveTo>
                    <a:pt x="60" y="0"/>
                  </a:moveTo>
                  <a:cubicBezTo>
                    <a:pt x="60" y="0"/>
                    <a:pt x="1" y="703"/>
                    <a:pt x="84" y="1751"/>
                  </a:cubicBezTo>
                  <a:cubicBezTo>
                    <a:pt x="191" y="2798"/>
                    <a:pt x="489" y="4191"/>
                    <a:pt x="1191" y="5537"/>
                  </a:cubicBezTo>
                  <a:cubicBezTo>
                    <a:pt x="1965" y="6846"/>
                    <a:pt x="2989" y="7823"/>
                    <a:pt x="3823" y="8466"/>
                  </a:cubicBezTo>
                  <a:cubicBezTo>
                    <a:pt x="4656" y="9109"/>
                    <a:pt x="5299" y="9418"/>
                    <a:pt x="5299" y="9418"/>
                  </a:cubicBezTo>
                  <a:cubicBezTo>
                    <a:pt x="5299" y="9418"/>
                    <a:pt x="5323" y="8704"/>
                    <a:pt x="5168" y="7668"/>
                  </a:cubicBezTo>
                  <a:cubicBezTo>
                    <a:pt x="5013" y="6620"/>
                    <a:pt x="4668" y="5287"/>
                    <a:pt x="3930" y="4013"/>
                  </a:cubicBezTo>
                  <a:cubicBezTo>
                    <a:pt x="3239" y="2727"/>
                    <a:pt x="2287" y="1727"/>
                    <a:pt x="1489" y="1036"/>
                  </a:cubicBezTo>
                  <a:cubicBezTo>
                    <a:pt x="691" y="358"/>
                    <a:pt x="61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4"/>
            <p:cNvSpPr/>
            <p:nvPr/>
          </p:nvSpPr>
          <p:spPr>
            <a:xfrm>
              <a:off x="4474250" y="2808875"/>
              <a:ext cx="137175" cy="149150"/>
            </a:xfrm>
            <a:custGeom>
              <a:avLst/>
              <a:gdLst/>
              <a:ahLst/>
              <a:cxnLst/>
              <a:rect l="l" t="t" r="r" b="b"/>
              <a:pathLst>
                <a:path w="5487" h="5966" extrusionOk="0">
                  <a:moveTo>
                    <a:pt x="5254" y="1"/>
                  </a:moveTo>
                  <a:cubicBezTo>
                    <a:pt x="5217" y="1"/>
                    <a:pt x="5179" y="18"/>
                    <a:pt x="5148" y="57"/>
                  </a:cubicBezTo>
                  <a:cubicBezTo>
                    <a:pt x="3612" y="2046"/>
                    <a:pt x="2088" y="4082"/>
                    <a:pt x="124" y="5689"/>
                  </a:cubicBezTo>
                  <a:cubicBezTo>
                    <a:pt x="1" y="5793"/>
                    <a:pt x="126" y="5965"/>
                    <a:pt x="261" y="5965"/>
                  </a:cubicBezTo>
                  <a:cubicBezTo>
                    <a:pt x="295" y="5965"/>
                    <a:pt x="330" y="5954"/>
                    <a:pt x="362" y="5927"/>
                  </a:cubicBezTo>
                  <a:cubicBezTo>
                    <a:pt x="2315" y="4320"/>
                    <a:pt x="3839" y="2296"/>
                    <a:pt x="5386" y="307"/>
                  </a:cubicBezTo>
                  <a:cubicBezTo>
                    <a:pt x="5486" y="171"/>
                    <a:pt x="5372" y="1"/>
                    <a:pt x="5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4"/>
            <p:cNvSpPr/>
            <p:nvPr/>
          </p:nvSpPr>
          <p:spPr>
            <a:xfrm>
              <a:off x="4475400" y="2765200"/>
              <a:ext cx="29500" cy="192100"/>
            </a:xfrm>
            <a:custGeom>
              <a:avLst/>
              <a:gdLst/>
              <a:ahLst/>
              <a:cxnLst/>
              <a:rect l="l" t="t" r="r" b="b"/>
              <a:pathLst>
                <a:path w="1180" h="7684" extrusionOk="0">
                  <a:moveTo>
                    <a:pt x="1015" y="1"/>
                  </a:moveTo>
                  <a:cubicBezTo>
                    <a:pt x="932" y="1"/>
                    <a:pt x="846" y="54"/>
                    <a:pt x="840" y="161"/>
                  </a:cubicBezTo>
                  <a:cubicBezTo>
                    <a:pt x="590" y="2614"/>
                    <a:pt x="256" y="5067"/>
                    <a:pt x="6" y="7531"/>
                  </a:cubicBezTo>
                  <a:cubicBezTo>
                    <a:pt x="0" y="7632"/>
                    <a:pt x="81" y="7683"/>
                    <a:pt x="164" y="7683"/>
                  </a:cubicBezTo>
                  <a:cubicBezTo>
                    <a:pt x="247" y="7683"/>
                    <a:pt x="334" y="7632"/>
                    <a:pt x="340" y="7531"/>
                  </a:cubicBezTo>
                  <a:cubicBezTo>
                    <a:pt x="590" y="5067"/>
                    <a:pt x="923" y="2614"/>
                    <a:pt x="1173" y="161"/>
                  </a:cubicBezTo>
                  <a:cubicBezTo>
                    <a:pt x="1179" y="54"/>
                    <a:pt x="1099" y="1"/>
                    <a:pt x="1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4"/>
            <p:cNvSpPr/>
            <p:nvPr/>
          </p:nvSpPr>
          <p:spPr>
            <a:xfrm>
              <a:off x="4477050" y="2934050"/>
              <a:ext cx="194975" cy="27550"/>
            </a:xfrm>
            <a:custGeom>
              <a:avLst/>
              <a:gdLst/>
              <a:ahLst/>
              <a:cxnLst/>
              <a:rect l="l" t="t" r="r" b="b"/>
              <a:pathLst>
                <a:path w="7799" h="1102" extrusionOk="0">
                  <a:moveTo>
                    <a:pt x="7624" y="1"/>
                  </a:moveTo>
                  <a:cubicBezTo>
                    <a:pt x="7616" y="1"/>
                    <a:pt x="7606" y="2"/>
                    <a:pt x="7596" y="3"/>
                  </a:cubicBezTo>
                  <a:cubicBezTo>
                    <a:pt x="5143" y="277"/>
                    <a:pt x="2667" y="480"/>
                    <a:pt x="214" y="777"/>
                  </a:cubicBezTo>
                  <a:cubicBezTo>
                    <a:pt x="11" y="800"/>
                    <a:pt x="0" y="1101"/>
                    <a:pt x="183" y="1101"/>
                  </a:cubicBezTo>
                  <a:cubicBezTo>
                    <a:pt x="193" y="1101"/>
                    <a:pt x="203" y="1101"/>
                    <a:pt x="214" y="1099"/>
                  </a:cubicBezTo>
                  <a:cubicBezTo>
                    <a:pt x="2667" y="813"/>
                    <a:pt x="5143" y="622"/>
                    <a:pt x="7596" y="325"/>
                  </a:cubicBezTo>
                  <a:cubicBezTo>
                    <a:pt x="7789" y="314"/>
                    <a:pt x="7798" y="1"/>
                    <a:pt x="7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4"/>
            <p:cNvSpPr/>
            <p:nvPr/>
          </p:nvSpPr>
          <p:spPr>
            <a:xfrm>
              <a:off x="4472450" y="2951475"/>
              <a:ext cx="142475" cy="140050"/>
            </a:xfrm>
            <a:custGeom>
              <a:avLst/>
              <a:gdLst/>
              <a:ahLst/>
              <a:cxnLst/>
              <a:rect l="l" t="t" r="r" b="b"/>
              <a:pathLst>
                <a:path w="5699" h="5602" extrusionOk="0">
                  <a:moveTo>
                    <a:pt x="249" y="0"/>
                  </a:moveTo>
                  <a:cubicBezTo>
                    <a:pt x="122" y="0"/>
                    <a:pt x="1" y="171"/>
                    <a:pt x="112" y="283"/>
                  </a:cubicBezTo>
                  <a:cubicBezTo>
                    <a:pt x="1875" y="2021"/>
                    <a:pt x="3577" y="3831"/>
                    <a:pt x="5339" y="5557"/>
                  </a:cubicBezTo>
                  <a:cubicBezTo>
                    <a:pt x="5375" y="5588"/>
                    <a:pt x="5414" y="5601"/>
                    <a:pt x="5452" y="5601"/>
                  </a:cubicBezTo>
                  <a:cubicBezTo>
                    <a:pt x="5586" y="5601"/>
                    <a:pt x="5699" y="5431"/>
                    <a:pt x="5577" y="5319"/>
                  </a:cubicBezTo>
                  <a:cubicBezTo>
                    <a:pt x="3815" y="3569"/>
                    <a:pt x="2113" y="1771"/>
                    <a:pt x="351" y="45"/>
                  </a:cubicBezTo>
                  <a:cubicBezTo>
                    <a:pt x="320" y="14"/>
                    <a:pt x="284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4"/>
            <p:cNvSpPr/>
            <p:nvPr/>
          </p:nvSpPr>
          <p:spPr>
            <a:xfrm>
              <a:off x="4379325" y="2791725"/>
              <a:ext cx="105450" cy="167600"/>
            </a:xfrm>
            <a:custGeom>
              <a:avLst/>
              <a:gdLst/>
              <a:ahLst/>
              <a:cxnLst/>
              <a:rect l="l" t="t" r="r" b="b"/>
              <a:pathLst>
                <a:path w="4218" h="6704" extrusionOk="0">
                  <a:moveTo>
                    <a:pt x="230" y="0"/>
                  </a:moveTo>
                  <a:cubicBezTo>
                    <a:pt x="117" y="0"/>
                    <a:pt x="0" y="119"/>
                    <a:pt x="75" y="243"/>
                  </a:cubicBezTo>
                  <a:cubicBezTo>
                    <a:pt x="1349" y="2363"/>
                    <a:pt x="2575" y="4518"/>
                    <a:pt x="3849" y="6625"/>
                  </a:cubicBezTo>
                  <a:cubicBezTo>
                    <a:pt x="3883" y="6681"/>
                    <a:pt x="3934" y="6704"/>
                    <a:pt x="3986" y="6704"/>
                  </a:cubicBezTo>
                  <a:cubicBezTo>
                    <a:pt x="4101" y="6704"/>
                    <a:pt x="4217" y="6590"/>
                    <a:pt x="4135" y="6458"/>
                  </a:cubicBezTo>
                  <a:cubicBezTo>
                    <a:pt x="2861" y="4351"/>
                    <a:pt x="1635" y="2196"/>
                    <a:pt x="361" y="77"/>
                  </a:cubicBezTo>
                  <a:cubicBezTo>
                    <a:pt x="328" y="23"/>
                    <a:pt x="280" y="0"/>
                    <a:pt x="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4"/>
            <p:cNvSpPr/>
            <p:nvPr/>
          </p:nvSpPr>
          <p:spPr>
            <a:xfrm>
              <a:off x="4290675" y="2908450"/>
              <a:ext cx="193175" cy="48750"/>
            </a:xfrm>
            <a:custGeom>
              <a:avLst/>
              <a:gdLst/>
              <a:ahLst/>
              <a:cxnLst/>
              <a:rect l="l" t="t" r="r" b="b"/>
              <a:pathLst>
                <a:path w="7727" h="1950" extrusionOk="0">
                  <a:moveTo>
                    <a:pt x="254" y="1"/>
                  </a:moveTo>
                  <a:cubicBezTo>
                    <a:pt x="65" y="1"/>
                    <a:pt x="1" y="280"/>
                    <a:pt x="192" y="325"/>
                  </a:cubicBezTo>
                  <a:cubicBezTo>
                    <a:pt x="2621" y="825"/>
                    <a:pt x="5014" y="1420"/>
                    <a:pt x="7443" y="1944"/>
                  </a:cubicBezTo>
                  <a:cubicBezTo>
                    <a:pt x="7458" y="1948"/>
                    <a:pt x="7473" y="1949"/>
                    <a:pt x="7487" y="1949"/>
                  </a:cubicBezTo>
                  <a:cubicBezTo>
                    <a:pt x="7668" y="1949"/>
                    <a:pt x="7726" y="1679"/>
                    <a:pt x="7538" y="1635"/>
                  </a:cubicBezTo>
                  <a:cubicBezTo>
                    <a:pt x="5109" y="1123"/>
                    <a:pt x="2704" y="527"/>
                    <a:pt x="287" y="3"/>
                  </a:cubicBezTo>
                  <a:cubicBezTo>
                    <a:pt x="276" y="1"/>
                    <a:pt x="264" y="1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4"/>
            <p:cNvSpPr/>
            <p:nvPr/>
          </p:nvSpPr>
          <p:spPr>
            <a:xfrm>
              <a:off x="4332425" y="2951200"/>
              <a:ext cx="154350" cy="483225"/>
            </a:xfrm>
            <a:custGeom>
              <a:avLst/>
              <a:gdLst/>
              <a:ahLst/>
              <a:cxnLst/>
              <a:rect l="l" t="t" r="r" b="b"/>
              <a:pathLst>
                <a:path w="6174" h="19329" extrusionOk="0">
                  <a:moveTo>
                    <a:pt x="5977" y="0"/>
                  </a:moveTo>
                  <a:cubicBezTo>
                    <a:pt x="5913" y="0"/>
                    <a:pt x="5849" y="36"/>
                    <a:pt x="5821" y="115"/>
                  </a:cubicBezTo>
                  <a:cubicBezTo>
                    <a:pt x="3856" y="4913"/>
                    <a:pt x="2189" y="9831"/>
                    <a:pt x="951" y="14879"/>
                  </a:cubicBezTo>
                  <a:cubicBezTo>
                    <a:pt x="606" y="16284"/>
                    <a:pt x="296" y="17689"/>
                    <a:pt x="22" y="19117"/>
                  </a:cubicBezTo>
                  <a:cubicBezTo>
                    <a:pt x="1" y="19247"/>
                    <a:pt x="109" y="19328"/>
                    <a:pt x="206" y="19328"/>
                  </a:cubicBezTo>
                  <a:cubicBezTo>
                    <a:pt x="270" y="19328"/>
                    <a:pt x="330" y="19293"/>
                    <a:pt x="344" y="19213"/>
                  </a:cubicBezTo>
                  <a:cubicBezTo>
                    <a:pt x="1296" y="14141"/>
                    <a:pt x="2761" y="9164"/>
                    <a:pt x="4535" y="4318"/>
                  </a:cubicBezTo>
                  <a:cubicBezTo>
                    <a:pt x="5047" y="2949"/>
                    <a:pt x="5583" y="1580"/>
                    <a:pt x="6130" y="222"/>
                  </a:cubicBezTo>
                  <a:cubicBezTo>
                    <a:pt x="6174" y="85"/>
                    <a:pt x="6076" y="0"/>
                    <a:pt x="5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4"/>
            <p:cNvSpPr/>
            <p:nvPr/>
          </p:nvSpPr>
          <p:spPr>
            <a:xfrm>
              <a:off x="3920125" y="3155875"/>
              <a:ext cx="926925" cy="530150"/>
            </a:xfrm>
            <a:custGeom>
              <a:avLst/>
              <a:gdLst/>
              <a:ahLst/>
              <a:cxnLst/>
              <a:rect l="l" t="t" r="r" b="b"/>
              <a:pathLst>
                <a:path w="37077" h="21206" extrusionOk="0">
                  <a:moveTo>
                    <a:pt x="13514" y="0"/>
                  </a:moveTo>
                  <a:cubicBezTo>
                    <a:pt x="13514" y="0"/>
                    <a:pt x="0" y="10276"/>
                    <a:pt x="10061" y="21205"/>
                  </a:cubicBezTo>
                  <a:lnTo>
                    <a:pt x="27016" y="21205"/>
                  </a:lnTo>
                  <a:cubicBezTo>
                    <a:pt x="37076" y="10299"/>
                    <a:pt x="23563" y="0"/>
                    <a:pt x="23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4" name="Immagine 2">
            <a:extLst>
              <a:ext uri="{FF2B5EF4-FFF2-40B4-BE49-F238E27FC236}">
                <a16:creationId xmlns:a16="http://schemas.microsoft.com/office/drawing/2014/main" id="{57368A51-1CBD-453B-9632-58FF909D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96" y="4180046"/>
            <a:ext cx="2743200" cy="977852"/>
          </a:xfrm>
          <a:prstGeom prst="rect">
            <a:avLst/>
          </a:prstGeom>
        </p:spPr>
      </p:pic>
      <p:pic>
        <p:nvPicPr>
          <p:cNvPr id="405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C090AD-A374-4764-9B67-ACEB971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215" y="39647"/>
            <a:ext cx="1457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35"/>
          <p:cNvSpPr/>
          <p:nvPr/>
        </p:nvSpPr>
        <p:spPr>
          <a:xfrm rot="2103596">
            <a:off x="796418" y="1122466"/>
            <a:ext cx="2803590" cy="2448828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35"/>
          <p:cNvSpPr txBox="1">
            <a:spLocks noGrp="1"/>
          </p:cNvSpPr>
          <p:nvPr>
            <p:ph type="title"/>
          </p:nvPr>
        </p:nvSpPr>
        <p:spPr>
          <a:xfrm>
            <a:off x="4423975" y="815266"/>
            <a:ext cx="400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COS'E' UNA GREEN SCHOOL?</a:t>
            </a:r>
          </a:p>
        </p:txBody>
      </p:sp>
      <p:sp>
        <p:nvSpPr>
          <p:cNvPr id="1789" name="Google Shape;1789;p35"/>
          <p:cNvSpPr txBox="1">
            <a:spLocks noGrp="1"/>
          </p:cNvSpPr>
          <p:nvPr>
            <p:ph type="subTitle" idx="1"/>
          </p:nvPr>
        </p:nvSpPr>
        <p:spPr>
          <a:xfrm>
            <a:off x="4423825" y="1451475"/>
            <a:ext cx="4006800" cy="2275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sz="1400" dirty="0"/>
              <a:t>Una scuola che si impegna a </a:t>
            </a:r>
            <a:r>
              <a:rPr lang="it-IT" sz="1400" b="1" dirty="0">
                <a:highlight>
                  <a:srgbClr val="FFFF00"/>
                </a:highlight>
              </a:rPr>
              <a:t>ridurre</a:t>
            </a:r>
            <a:r>
              <a:rPr lang="it-IT" sz="1400" dirty="0"/>
              <a:t> il proprio impatto sull'ambiente e ad </a:t>
            </a:r>
            <a:r>
              <a:rPr lang="it-IT" sz="1400" b="1" dirty="0">
                <a:highlight>
                  <a:srgbClr val="FFFF00"/>
                </a:highlight>
              </a:rPr>
              <a:t>educare</a:t>
            </a:r>
            <a:r>
              <a:rPr lang="it-IT" sz="1400" dirty="0"/>
              <a:t> i propri alunni ad un atteggiamento attivo di tutela del pianeta.</a:t>
            </a:r>
          </a:p>
          <a:p>
            <a:pPr marL="0" indent="0"/>
            <a:r>
              <a:rPr lang="it-IT" sz="1400" dirty="0"/>
              <a:t>Il metodo Green School prevede l’attuazione di </a:t>
            </a:r>
            <a:r>
              <a:rPr lang="it-IT" sz="1400" b="1" dirty="0">
                <a:highlight>
                  <a:srgbClr val="FFFF00"/>
                </a:highlight>
              </a:rPr>
              <a:t>un’azione cooperativa</a:t>
            </a:r>
            <a:r>
              <a:rPr lang="it-IT" sz="1400" dirty="0"/>
              <a:t> di alunni, docenti, personale non docente e genitori, i quali collaborano al fine di ridurre l’impronta carbonica della scuola.</a:t>
            </a:r>
            <a:endParaRPr lang="it-IT" dirty="0"/>
          </a:p>
        </p:txBody>
      </p:sp>
      <p:grpSp>
        <p:nvGrpSpPr>
          <p:cNvPr id="1790" name="Google Shape;1790;p35"/>
          <p:cNvGrpSpPr/>
          <p:nvPr/>
        </p:nvGrpSpPr>
        <p:grpSpPr>
          <a:xfrm>
            <a:off x="748783" y="1178356"/>
            <a:ext cx="2898871" cy="2786637"/>
            <a:chOff x="713400" y="1517400"/>
            <a:chExt cx="2193621" cy="2108692"/>
          </a:xfrm>
        </p:grpSpPr>
        <p:sp>
          <p:nvSpPr>
            <p:cNvPr id="1791" name="Google Shape;1791;p35"/>
            <p:cNvSpPr/>
            <p:nvPr/>
          </p:nvSpPr>
          <p:spPr>
            <a:xfrm>
              <a:off x="1239888" y="1517400"/>
              <a:ext cx="615476" cy="563134"/>
            </a:xfrm>
            <a:custGeom>
              <a:avLst/>
              <a:gdLst/>
              <a:ahLst/>
              <a:cxnLst/>
              <a:rect l="l" t="t" r="r" b="b"/>
              <a:pathLst>
                <a:path w="5609" h="5132" extrusionOk="0">
                  <a:moveTo>
                    <a:pt x="2846" y="0"/>
                  </a:moveTo>
                  <a:cubicBezTo>
                    <a:pt x="2120" y="0"/>
                    <a:pt x="1441" y="381"/>
                    <a:pt x="1048" y="1012"/>
                  </a:cubicBezTo>
                  <a:lnTo>
                    <a:pt x="1" y="2739"/>
                  </a:lnTo>
                  <a:lnTo>
                    <a:pt x="3763" y="5132"/>
                  </a:lnTo>
                  <a:lnTo>
                    <a:pt x="5608" y="1834"/>
                  </a:lnTo>
                  <a:lnTo>
                    <a:pt x="44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1731152" y="1518717"/>
              <a:ext cx="978682" cy="816611"/>
            </a:xfrm>
            <a:custGeom>
              <a:avLst/>
              <a:gdLst/>
              <a:ahLst/>
              <a:cxnLst/>
              <a:rect l="l" t="t" r="r" b="b"/>
              <a:pathLst>
                <a:path w="8919" h="7442" extrusionOk="0">
                  <a:moveTo>
                    <a:pt x="0" y="0"/>
                  </a:moveTo>
                  <a:lnTo>
                    <a:pt x="3072" y="5834"/>
                  </a:lnTo>
                  <a:lnTo>
                    <a:pt x="1370" y="6858"/>
                  </a:lnTo>
                  <a:lnTo>
                    <a:pt x="6477" y="7441"/>
                  </a:lnTo>
                  <a:lnTo>
                    <a:pt x="8918" y="2393"/>
                  </a:lnTo>
                  <a:lnTo>
                    <a:pt x="7144" y="3286"/>
                  </a:lnTo>
                  <a:lnTo>
                    <a:pt x="5811" y="1024"/>
                  </a:lnTo>
                  <a:cubicBezTo>
                    <a:pt x="5477" y="393"/>
                    <a:pt x="4822" y="0"/>
                    <a:pt x="4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2294179" y="2309109"/>
              <a:ext cx="612842" cy="601101"/>
            </a:xfrm>
            <a:custGeom>
              <a:avLst/>
              <a:gdLst/>
              <a:ahLst/>
              <a:cxnLst/>
              <a:rect l="l" t="t" r="r" b="b"/>
              <a:pathLst>
                <a:path w="5585" h="5478" extrusionOk="0">
                  <a:moveTo>
                    <a:pt x="4121" y="0"/>
                  </a:moveTo>
                  <a:lnTo>
                    <a:pt x="1" y="2394"/>
                  </a:lnTo>
                  <a:lnTo>
                    <a:pt x="1715" y="5477"/>
                  </a:lnTo>
                  <a:lnTo>
                    <a:pt x="4454" y="5477"/>
                  </a:lnTo>
                  <a:lnTo>
                    <a:pt x="5168" y="4322"/>
                  </a:lnTo>
                  <a:cubicBezTo>
                    <a:pt x="5573" y="3679"/>
                    <a:pt x="5585" y="2858"/>
                    <a:pt x="5216" y="2203"/>
                  </a:cubicBezTo>
                  <a:lnTo>
                    <a:pt x="4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1655328" y="2721917"/>
              <a:ext cx="1127585" cy="904175"/>
            </a:xfrm>
            <a:custGeom>
              <a:avLst/>
              <a:gdLst/>
              <a:ahLst/>
              <a:cxnLst/>
              <a:rect l="l" t="t" r="r" b="b"/>
              <a:pathLst>
                <a:path w="10276" h="8240" extrusionOk="0">
                  <a:moveTo>
                    <a:pt x="3430" y="1"/>
                  </a:moveTo>
                  <a:lnTo>
                    <a:pt x="1" y="3775"/>
                  </a:lnTo>
                  <a:lnTo>
                    <a:pt x="3430" y="8240"/>
                  </a:lnTo>
                  <a:lnTo>
                    <a:pt x="3430" y="6871"/>
                  </a:lnTo>
                  <a:lnTo>
                    <a:pt x="6168" y="6871"/>
                  </a:lnTo>
                  <a:cubicBezTo>
                    <a:pt x="6179" y="6871"/>
                    <a:pt x="6189" y="6871"/>
                    <a:pt x="6199" y="6871"/>
                  </a:cubicBezTo>
                  <a:cubicBezTo>
                    <a:pt x="6913" y="6871"/>
                    <a:pt x="7554" y="6469"/>
                    <a:pt x="7883" y="5835"/>
                  </a:cubicBezTo>
                  <a:lnTo>
                    <a:pt x="10276" y="1715"/>
                  </a:lnTo>
                  <a:lnTo>
                    <a:pt x="3430" y="1715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999468" y="2946646"/>
              <a:ext cx="466572" cy="526594"/>
            </a:xfrm>
            <a:custGeom>
              <a:avLst/>
              <a:gdLst/>
              <a:ahLst/>
              <a:cxnLst/>
              <a:rect l="l" t="t" r="r" b="b"/>
              <a:pathLst>
                <a:path w="4252" h="4799" extrusionOk="0">
                  <a:moveTo>
                    <a:pt x="834" y="1"/>
                  </a:moveTo>
                  <a:lnTo>
                    <a:pt x="834" y="13"/>
                  </a:lnTo>
                  <a:lnTo>
                    <a:pt x="1" y="1929"/>
                  </a:lnTo>
                  <a:lnTo>
                    <a:pt x="1037" y="3727"/>
                  </a:lnTo>
                  <a:cubicBezTo>
                    <a:pt x="1430" y="4382"/>
                    <a:pt x="2132" y="4787"/>
                    <a:pt x="2882" y="4799"/>
                  </a:cubicBezTo>
                  <a:lnTo>
                    <a:pt x="4251" y="4799"/>
                  </a:lnTo>
                  <a:lnTo>
                    <a:pt x="42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713400" y="2119604"/>
              <a:ext cx="828352" cy="1040131"/>
            </a:xfrm>
            <a:custGeom>
              <a:avLst/>
              <a:gdLst/>
              <a:ahLst/>
              <a:cxnLst/>
              <a:rect l="l" t="t" r="r" b="b"/>
              <a:pathLst>
                <a:path w="7549" h="9479" extrusionOk="0">
                  <a:moveTo>
                    <a:pt x="5489" y="1"/>
                  </a:moveTo>
                  <a:lnTo>
                    <a:pt x="0" y="346"/>
                  </a:lnTo>
                  <a:lnTo>
                    <a:pt x="1965" y="1561"/>
                  </a:lnTo>
                  <a:lnTo>
                    <a:pt x="679" y="4121"/>
                  </a:lnTo>
                  <a:cubicBezTo>
                    <a:pt x="322" y="4763"/>
                    <a:pt x="322" y="5537"/>
                    <a:pt x="679" y="6180"/>
                  </a:cubicBezTo>
                  <a:lnTo>
                    <a:pt x="2584" y="9478"/>
                  </a:lnTo>
                  <a:lnTo>
                    <a:pt x="3310" y="8252"/>
                  </a:lnTo>
                  <a:lnTo>
                    <a:pt x="5846" y="3823"/>
                  </a:lnTo>
                  <a:lnTo>
                    <a:pt x="7549" y="4466"/>
                  </a:lnTo>
                  <a:lnTo>
                    <a:pt x="7549" y="4466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35"/>
          <p:cNvGrpSpPr/>
          <p:nvPr/>
        </p:nvGrpSpPr>
        <p:grpSpPr>
          <a:xfrm rot="9439248">
            <a:off x="2709784" y="625587"/>
            <a:ext cx="607948" cy="801529"/>
            <a:chOff x="4326425" y="5583250"/>
            <a:chExt cx="744150" cy="981100"/>
          </a:xfrm>
        </p:grpSpPr>
        <p:sp>
          <p:nvSpPr>
            <p:cNvPr id="1798" name="Google Shape;1798;p35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" name="Google Shape;1823;p35"/>
          <p:cNvSpPr/>
          <p:nvPr/>
        </p:nvSpPr>
        <p:spPr>
          <a:xfrm rot="5863390">
            <a:off x="1322102" y="1678749"/>
            <a:ext cx="111439" cy="225794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35"/>
          <p:cNvGrpSpPr/>
          <p:nvPr/>
        </p:nvGrpSpPr>
        <p:grpSpPr>
          <a:xfrm rot="2350920">
            <a:off x="945833" y="969514"/>
            <a:ext cx="425263" cy="775134"/>
            <a:chOff x="-214625" y="3943775"/>
            <a:chExt cx="458725" cy="836125"/>
          </a:xfrm>
        </p:grpSpPr>
        <p:sp>
          <p:nvSpPr>
            <p:cNvPr id="1825" name="Google Shape;1825;p35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35"/>
          <p:cNvGrpSpPr/>
          <p:nvPr/>
        </p:nvGrpSpPr>
        <p:grpSpPr>
          <a:xfrm rot="-8768917">
            <a:off x="3274194" y="3299686"/>
            <a:ext cx="497067" cy="906011"/>
            <a:chOff x="-214625" y="3943775"/>
            <a:chExt cx="458725" cy="836125"/>
          </a:xfrm>
        </p:grpSpPr>
        <p:sp>
          <p:nvSpPr>
            <p:cNvPr id="1838" name="Google Shape;1838;p35"/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35"/>
          <p:cNvSpPr/>
          <p:nvPr/>
        </p:nvSpPr>
        <p:spPr>
          <a:xfrm rot="9578042">
            <a:off x="3683425" y="3033320"/>
            <a:ext cx="111448" cy="225775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1" name="Google Shape;1851;p35"/>
          <p:cNvGrpSpPr/>
          <p:nvPr/>
        </p:nvGrpSpPr>
        <p:grpSpPr>
          <a:xfrm rot="-824212">
            <a:off x="716340" y="3405111"/>
            <a:ext cx="607947" cy="801527"/>
            <a:chOff x="4326425" y="5583250"/>
            <a:chExt cx="744150" cy="981100"/>
          </a:xfrm>
        </p:grpSpPr>
        <p:sp>
          <p:nvSpPr>
            <p:cNvPr id="1852" name="Google Shape;1852;p35"/>
            <p:cNvSpPr/>
            <p:nvPr/>
          </p:nvSpPr>
          <p:spPr>
            <a:xfrm>
              <a:off x="4939300" y="6115475"/>
              <a:ext cx="90500" cy="306300"/>
            </a:xfrm>
            <a:custGeom>
              <a:avLst/>
              <a:gdLst/>
              <a:ahLst/>
              <a:cxnLst/>
              <a:rect l="l" t="t" r="r" b="b"/>
              <a:pathLst>
                <a:path w="3620" h="12252" extrusionOk="0">
                  <a:moveTo>
                    <a:pt x="3239" y="0"/>
                  </a:moveTo>
                  <a:lnTo>
                    <a:pt x="3239" y="0"/>
                  </a:lnTo>
                  <a:cubicBezTo>
                    <a:pt x="143" y="4024"/>
                    <a:pt x="0" y="8180"/>
                    <a:pt x="1334" y="12252"/>
                  </a:cubicBezTo>
                  <a:cubicBezTo>
                    <a:pt x="2096" y="9930"/>
                    <a:pt x="2524" y="7608"/>
                    <a:pt x="2977" y="5215"/>
                  </a:cubicBezTo>
                  <a:cubicBezTo>
                    <a:pt x="3286" y="3501"/>
                    <a:pt x="3620" y="1703"/>
                    <a:pt x="3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4965500" y="6115175"/>
              <a:ext cx="54775" cy="305125"/>
            </a:xfrm>
            <a:custGeom>
              <a:avLst/>
              <a:gdLst/>
              <a:ahLst/>
              <a:cxnLst/>
              <a:rect l="l" t="t" r="r" b="b"/>
              <a:pathLst>
                <a:path w="2191" h="12205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334" y="1905"/>
                    <a:pt x="667" y="3905"/>
                    <a:pt x="333" y="5953"/>
                  </a:cubicBezTo>
                  <a:cubicBezTo>
                    <a:pt x="0" y="8037"/>
                    <a:pt x="48" y="10132"/>
                    <a:pt x="274" y="12204"/>
                  </a:cubicBezTo>
                  <a:cubicBezTo>
                    <a:pt x="405" y="10120"/>
                    <a:pt x="441" y="8049"/>
                    <a:pt x="786" y="6025"/>
                  </a:cubicBezTo>
                  <a:cubicBezTo>
                    <a:pt x="1107" y="4001"/>
                    <a:pt x="1691" y="2024"/>
                    <a:pt x="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4799100" y="6040150"/>
              <a:ext cx="81875" cy="309000"/>
            </a:xfrm>
            <a:custGeom>
              <a:avLst/>
              <a:gdLst/>
              <a:ahLst/>
              <a:cxnLst/>
              <a:rect l="l" t="t" r="r" b="b"/>
              <a:pathLst>
                <a:path w="3275" h="12360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4620"/>
                    <a:pt x="810" y="8704"/>
                    <a:pt x="3060" y="12359"/>
                  </a:cubicBezTo>
                  <a:cubicBezTo>
                    <a:pt x="3275" y="9919"/>
                    <a:pt x="3156" y="7573"/>
                    <a:pt x="3013" y="5120"/>
                  </a:cubicBezTo>
                  <a:cubicBezTo>
                    <a:pt x="2929" y="3394"/>
                    <a:pt x="2834" y="156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4836600" y="6040150"/>
              <a:ext cx="37825" cy="307500"/>
            </a:xfrm>
            <a:custGeom>
              <a:avLst/>
              <a:gdLst/>
              <a:ahLst/>
              <a:cxnLst/>
              <a:rect l="l" t="t" r="r" b="b"/>
              <a:pathLst>
                <a:path w="1513" h="12300" extrusionOk="0">
                  <a:moveTo>
                    <a:pt x="584" y="1"/>
                  </a:moveTo>
                  <a:lnTo>
                    <a:pt x="584" y="1"/>
                  </a:lnTo>
                  <a:cubicBezTo>
                    <a:pt x="191" y="2037"/>
                    <a:pt x="1" y="4132"/>
                    <a:pt x="132" y="6216"/>
                  </a:cubicBezTo>
                  <a:cubicBezTo>
                    <a:pt x="286" y="8311"/>
                    <a:pt x="810" y="10335"/>
                    <a:pt x="1513" y="12300"/>
                  </a:cubicBezTo>
                  <a:cubicBezTo>
                    <a:pt x="1179" y="10252"/>
                    <a:pt x="727" y="8240"/>
                    <a:pt x="596" y="6192"/>
                  </a:cubicBezTo>
                  <a:cubicBezTo>
                    <a:pt x="441" y="4144"/>
                    <a:pt x="548" y="2084"/>
                    <a:pt x="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4717850" y="5983600"/>
              <a:ext cx="82175" cy="308700"/>
            </a:xfrm>
            <a:custGeom>
              <a:avLst/>
              <a:gdLst/>
              <a:ahLst/>
              <a:cxnLst/>
              <a:rect l="l" t="t" r="r" b="b"/>
              <a:pathLst>
                <a:path w="3287" h="12348" extrusionOk="0">
                  <a:moveTo>
                    <a:pt x="2798" y="1"/>
                  </a:moveTo>
                  <a:cubicBezTo>
                    <a:pt x="0" y="4227"/>
                    <a:pt x="155" y="8371"/>
                    <a:pt x="1774" y="12347"/>
                  </a:cubicBezTo>
                  <a:cubicBezTo>
                    <a:pt x="2369" y="9966"/>
                    <a:pt x="2619" y="7633"/>
                    <a:pt x="2893" y="5204"/>
                  </a:cubicBezTo>
                  <a:cubicBezTo>
                    <a:pt x="3084" y="3477"/>
                    <a:pt x="3286" y="1668"/>
                    <a:pt x="2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4747300" y="5983000"/>
              <a:ext cx="40525" cy="307800"/>
            </a:xfrm>
            <a:custGeom>
              <a:avLst/>
              <a:gdLst/>
              <a:ahLst/>
              <a:cxnLst/>
              <a:rect l="l" t="t" r="r" b="b"/>
              <a:pathLst>
                <a:path w="1621" h="12312" extrusionOk="0">
                  <a:moveTo>
                    <a:pt x="1620" y="1"/>
                  </a:moveTo>
                  <a:lnTo>
                    <a:pt x="1620" y="1"/>
                  </a:lnTo>
                  <a:cubicBezTo>
                    <a:pt x="906" y="1953"/>
                    <a:pt x="370" y="3989"/>
                    <a:pt x="179" y="6073"/>
                  </a:cubicBezTo>
                  <a:cubicBezTo>
                    <a:pt x="1" y="8180"/>
                    <a:pt x="191" y="10276"/>
                    <a:pt x="560" y="12312"/>
                  </a:cubicBezTo>
                  <a:cubicBezTo>
                    <a:pt x="560" y="10228"/>
                    <a:pt x="441" y="8157"/>
                    <a:pt x="644" y="6121"/>
                  </a:cubicBezTo>
                  <a:cubicBezTo>
                    <a:pt x="810" y="4085"/>
                    <a:pt x="1251" y="206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4627350" y="5900250"/>
              <a:ext cx="103900" cy="301250"/>
            </a:xfrm>
            <a:custGeom>
              <a:avLst/>
              <a:gdLst/>
              <a:ahLst/>
              <a:cxnLst/>
              <a:rect l="l" t="t" r="r" b="b"/>
              <a:pathLst>
                <a:path w="4156" h="12050" extrusionOk="0">
                  <a:moveTo>
                    <a:pt x="3918" y="1"/>
                  </a:moveTo>
                  <a:cubicBezTo>
                    <a:pt x="513" y="3751"/>
                    <a:pt x="1" y="7871"/>
                    <a:pt x="1001" y="12050"/>
                  </a:cubicBezTo>
                  <a:cubicBezTo>
                    <a:pt x="1953" y="9800"/>
                    <a:pt x="2560" y="7526"/>
                    <a:pt x="3203" y="5156"/>
                  </a:cubicBezTo>
                  <a:cubicBezTo>
                    <a:pt x="3668" y="3478"/>
                    <a:pt x="4156" y="1727"/>
                    <a:pt x="3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4650575" y="5900250"/>
              <a:ext cx="74725" cy="299775"/>
            </a:xfrm>
            <a:custGeom>
              <a:avLst/>
              <a:gdLst/>
              <a:ahLst/>
              <a:cxnLst/>
              <a:rect l="l" t="t" r="r" b="b"/>
              <a:pathLst>
                <a:path w="2989" h="11991" extrusionOk="0">
                  <a:moveTo>
                    <a:pt x="2989" y="1"/>
                  </a:moveTo>
                  <a:cubicBezTo>
                    <a:pt x="1977" y="1811"/>
                    <a:pt x="1143" y="3751"/>
                    <a:pt x="619" y="5775"/>
                  </a:cubicBezTo>
                  <a:cubicBezTo>
                    <a:pt x="119" y="7811"/>
                    <a:pt x="0" y="9907"/>
                    <a:pt x="36" y="11990"/>
                  </a:cubicBezTo>
                  <a:cubicBezTo>
                    <a:pt x="357" y="9943"/>
                    <a:pt x="560" y="7883"/>
                    <a:pt x="1072" y="5894"/>
                  </a:cubicBezTo>
                  <a:cubicBezTo>
                    <a:pt x="1560" y="3894"/>
                    <a:pt x="2310" y="1965"/>
                    <a:pt x="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4565450" y="5756500"/>
              <a:ext cx="136925" cy="279525"/>
            </a:xfrm>
            <a:custGeom>
              <a:avLst/>
              <a:gdLst/>
              <a:ahLst/>
              <a:cxnLst/>
              <a:rect l="l" t="t" r="r" b="b"/>
              <a:pathLst>
                <a:path w="5477" h="11181" extrusionOk="0">
                  <a:moveTo>
                    <a:pt x="5477" y="0"/>
                  </a:moveTo>
                  <a:lnTo>
                    <a:pt x="5477" y="0"/>
                  </a:lnTo>
                  <a:cubicBezTo>
                    <a:pt x="1345" y="2953"/>
                    <a:pt x="0" y="6894"/>
                    <a:pt x="95" y="11180"/>
                  </a:cubicBezTo>
                  <a:cubicBezTo>
                    <a:pt x="1500" y="9168"/>
                    <a:pt x="2572" y="7072"/>
                    <a:pt x="3703" y="4894"/>
                  </a:cubicBezTo>
                  <a:cubicBezTo>
                    <a:pt x="4489" y="3346"/>
                    <a:pt x="5334" y="1727"/>
                    <a:pt x="5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4567525" y="5756500"/>
              <a:ext cx="134275" cy="278025"/>
            </a:xfrm>
            <a:custGeom>
              <a:avLst/>
              <a:gdLst/>
              <a:ahLst/>
              <a:cxnLst/>
              <a:rect l="l" t="t" r="r" b="b"/>
              <a:pathLst>
                <a:path w="5371" h="11121" extrusionOk="0">
                  <a:moveTo>
                    <a:pt x="5370" y="0"/>
                  </a:moveTo>
                  <a:lnTo>
                    <a:pt x="5370" y="0"/>
                  </a:lnTo>
                  <a:cubicBezTo>
                    <a:pt x="4013" y="1560"/>
                    <a:pt x="2798" y="3274"/>
                    <a:pt x="1858" y="5156"/>
                  </a:cubicBezTo>
                  <a:cubicBezTo>
                    <a:pt x="953" y="7061"/>
                    <a:pt x="393" y="9085"/>
                    <a:pt x="0" y="11121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7" y="3513"/>
                    <a:pt x="4299" y="1786"/>
                    <a:pt x="5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4535075" y="5601125"/>
              <a:ext cx="136950" cy="279225"/>
            </a:xfrm>
            <a:custGeom>
              <a:avLst/>
              <a:gdLst/>
              <a:ahLst/>
              <a:cxnLst/>
              <a:rect l="l" t="t" r="r" b="b"/>
              <a:pathLst>
                <a:path w="5478" h="11169" extrusionOk="0">
                  <a:moveTo>
                    <a:pt x="5478" y="0"/>
                  </a:moveTo>
                  <a:lnTo>
                    <a:pt x="5478" y="0"/>
                  </a:lnTo>
                  <a:cubicBezTo>
                    <a:pt x="1358" y="2941"/>
                    <a:pt x="1" y="6882"/>
                    <a:pt x="108" y="11168"/>
                  </a:cubicBezTo>
                  <a:cubicBezTo>
                    <a:pt x="1513" y="9168"/>
                    <a:pt x="2596" y="7061"/>
                    <a:pt x="3703" y="4894"/>
                  </a:cubicBezTo>
                  <a:cubicBezTo>
                    <a:pt x="4501" y="3346"/>
                    <a:pt x="5347" y="1727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4537750" y="5601125"/>
              <a:ext cx="134275" cy="277725"/>
            </a:xfrm>
            <a:custGeom>
              <a:avLst/>
              <a:gdLst/>
              <a:ahLst/>
              <a:cxnLst/>
              <a:rect l="l" t="t" r="r" b="b"/>
              <a:pathLst>
                <a:path w="5371" h="11109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4001" y="1560"/>
                    <a:pt x="2787" y="3274"/>
                    <a:pt x="1858" y="5144"/>
                  </a:cubicBezTo>
                  <a:cubicBezTo>
                    <a:pt x="953" y="7049"/>
                    <a:pt x="394" y="9073"/>
                    <a:pt x="1" y="11109"/>
                  </a:cubicBezTo>
                  <a:cubicBezTo>
                    <a:pt x="727" y="9168"/>
                    <a:pt x="1370" y="7203"/>
                    <a:pt x="2275" y="5358"/>
                  </a:cubicBezTo>
                  <a:cubicBezTo>
                    <a:pt x="3168" y="3501"/>
                    <a:pt x="4299" y="1786"/>
                    <a:pt x="5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4345475" y="5636525"/>
              <a:ext cx="192000" cy="243525"/>
            </a:xfrm>
            <a:custGeom>
              <a:avLst/>
              <a:gdLst/>
              <a:ahLst/>
              <a:cxnLst/>
              <a:rect l="l" t="t" r="r" b="b"/>
              <a:pathLst>
                <a:path w="7680" h="9741" extrusionOk="0">
                  <a:moveTo>
                    <a:pt x="0" y="1"/>
                  </a:moveTo>
                  <a:cubicBezTo>
                    <a:pt x="500" y="1668"/>
                    <a:pt x="1679" y="3073"/>
                    <a:pt x="2798" y="4394"/>
                  </a:cubicBezTo>
                  <a:cubicBezTo>
                    <a:pt x="4358" y="6287"/>
                    <a:pt x="5858" y="8109"/>
                    <a:pt x="7680" y="9740"/>
                  </a:cubicBezTo>
                  <a:cubicBezTo>
                    <a:pt x="6846" y="5525"/>
                    <a:pt x="4668" y="198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4345475" y="5636825"/>
              <a:ext cx="192000" cy="242025"/>
            </a:xfrm>
            <a:custGeom>
              <a:avLst/>
              <a:gdLst/>
              <a:ahLst/>
              <a:cxnLst/>
              <a:rect l="l" t="t" r="r" b="b"/>
              <a:pathLst>
                <a:path w="7680" h="9681" extrusionOk="0">
                  <a:moveTo>
                    <a:pt x="0" y="1"/>
                  </a:moveTo>
                  <a:lnTo>
                    <a:pt x="0" y="1"/>
                  </a:lnTo>
                  <a:cubicBezTo>
                    <a:pt x="1429" y="1501"/>
                    <a:pt x="2917" y="2942"/>
                    <a:pt x="4191" y="4561"/>
                  </a:cubicBezTo>
                  <a:cubicBezTo>
                    <a:pt x="5489" y="6156"/>
                    <a:pt x="6537" y="7942"/>
                    <a:pt x="7680" y="9681"/>
                  </a:cubicBezTo>
                  <a:cubicBezTo>
                    <a:pt x="6846" y="7764"/>
                    <a:pt x="5858" y="5918"/>
                    <a:pt x="4549" y="4263"/>
                  </a:cubicBezTo>
                  <a:cubicBezTo>
                    <a:pt x="3239" y="2632"/>
                    <a:pt x="1679" y="122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4326425" y="5838650"/>
              <a:ext cx="239625" cy="197075"/>
            </a:xfrm>
            <a:custGeom>
              <a:avLst/>
              <a:gdLst/>
              <a:ahLst/>
              <a:cxnLst/>
              <a:rect l="l" t="t" r="r" b="b"/>
              <a:pathLst>
                <a:path w="9585" h="7883" extrusionOk="0">
                  <a:moveTo>
                    <a:pt x="0" y="0"/>
                  </a:moveTo>
                  <a:cubicBezTo>
                    <a:pt x="846" y="1524"/>
                    <a:pt x="2310" y="2643"/>
                    <a:pt x="3679" y="3691"/>
                  </a:cubicBezTo>
                  <a:cubicBezTo>
                    <a:pt x="5608" y="5215"/>
                    <a:pt x="7477" y="6656"/>
                    <a:pt x="9585" y="7882"/>
                  </a:cubicBezTo>
                  <a:cubicBezTo>
                    <a:pt x="7858" y="3941"/>
                    <a:pt x="4989" y="9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4326425" y="5839250"/>
              <a:ext cx="239625" cy="195275"/>
            </a:xfrm>
            <a:custGeom>
              <a:avLst/>
              <a:gdLst/>
              <a:ahLst/>
              <a:cxnLst/>
              <a:rect l="l" t="t" r="r" b="b"/>
              <a:pathLst>
                <a:path w="9585" h="7811" extrusionOk="0">
                  <a:moveTo>
                    <a:pt x="0" y="0"/>
                  </a:moveTo>
                  <a:lnTo>
                    <a:pt x="0" y="0"/>
                  </a:lnTo>
                  <a:cubicBezTo>
                    <a:pt x="1727" y="1155"/>
                    <a:pt x="3489" y="2238"/>
                    <a:pt x="5084" y="3548"/>
                  </a:cubicBezTo>
                  <a:cubicBezTo>
                    <a:pt x="6680" y="4834"/>
                    <a:pt x="8097" y="6346"/>
                    <a:pt x="9585" y="7811"/>
                  </a:cubicBezTo>
                  <a:cubicBezTo>
                    <a:pt x="8359" y="6132"/>
                    <a:pt x="7013" y="4524"/>
                    <a:pt x="5370" y="3191"/>
                  </a:cubicBezTo>
                  <a:cubicBezTo>
                    <a:pt x="3727" y="1881"/>
                    <a:pt x="1905" y="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371375" y="6076050"/>
              <a:ext cx="281000" cy="132600"/>
            </a:xfrm>
            <a:custGeom>
              <a:avLst/>
              <a:gdLst/>
              <a:ahLst/>
              <a:cxnLst/>
              <a:rect l="l" t="t" r="r" b="b"/>
              <a:pathLst>
                <a:path w="11240" h="5304" extrusionOk="0">
                  <a:moveTo>
                    <a:pt x="934" y="0"/>
                  </a:moveTo>
                  <a:cubicBezTo>
                    <a:pt x="628" y="0"/>
                    <a:pt x="317" y="10"/>
                    <a:pt x="0" y="29"/>
                  </a:cubicBezTo>
                  <a:cubicBezTo>
                    <a:pt x="1191" y="1291"/>
                    <a:pt x="2882" y="2006"/>
                    <a:pt x="4465" y="2708"/>
                  </a:cubicBezTo>
                  <a:cubicBezTo>
                    <a:pt x="6715" y="3696"/>
                    <a:pt x="8882" y="4649"/>
                    <a:pt x="11240" y="5304"/>
                  </a:cubicBezTo>
                  <a:cubicBezTo>
                    <a:pt x="8773" y="2134"/>
                    <a:pt x="5501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371975" y="6077375"/>
              <a:ext cx="279800" cy="130100"/>
            </a:xfrm>
            <a:custGeom>
              <a:avLst/>
              <a:gdLst/>
              <a:ahLst/>
              <a:cxnLst/>
              <a:rect l="l" t="t" r="r" b="b"/>
              <a:pathLst>
                <a:path w="11192" h="5204" extrusionOk="0">
                  <a:moveTo>
                    <a:pt x="0" y="0"/>
                  </a:moveTo>
                  <a:lnTo>
                    <a:pt x="0" y="0"/>
                  </a:lnTo>
                  <a:cubicBezTo>
                    <a:pt x="1941" y="691"/>
                    <a:pt x="3929" y="1322"/>
                    <a:pt x="5786" y="2179"/>
                  </a:cubicBezTo>
                  <a:cubicBezTo>
                    <a:pt x="7644" y="3036"/>
                    <a:pt x="9382" y="4167"/>
                    <a:pt x="11192" y="5203"/>
                  </a:cubicBezTo>
                  <a:cubicBezTo>
                    <a:pt x="9608" y="3870"/>
                    <a:pt x="7882" y="2655"/>
                    <a:pt x="5977" y="1762"/>
                  </a:cubicBezTo>
                  <a:cubicBezTo>
                    <a:pt x="4072" y="905"/>
                    <a:pt x="2048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4455300" y="6235750"/>
              <a:ext cx="308100" cy="61750"/>
            </a:xfrm>
            <a:custGeom>
              <a:avLst/>
              <a:gdLst/>
              <a:ahLst/>
              <a:cxnLst/>
              <a:rect l="l" t="t" r="r" b="b"/>
              <a:pathLst>
                <a:path w="12324" h="2470" extrusionOk="0">
                  <a:moveTo>
                    <a:pt x="4924" y="0"/>
                  </a:moveTo>
                  <a:cubicBezTo>
                    <a:pt x="3362" y="0"/>
                    <a:pt x="1724" y="317"/>
                    <a:pt x="1" y="1023"/>
                  </a:cubicBezTo>
                  <a:cubicBezTo>
                    <a:pt x="1525" y="1833"/>
                    <a:pt x="3358" y="1976"/>
                    <a:pt x="5085" y="2142"/>
                  </a:cubicBezTo>
                  <a:cubicBezTo>
                    <a:pt x="6989" y="2310"/>
                    <a:pt x="8843" y="2470"/>
                    <a:pt x="10725" y="2470"/>
                  </a:cubicBezTo>
                  <a:cubicBezTo>
                    <a:pt x="11255" y="2470"/>
                    <a:pt x="11787" y="2457"/>
                    <a:pt x="12324" y="2428"/>
                  </a:cubicBezTo>
                  <a:cubicBezTo>
                    <a:pt x="10053" y="932"/>
                    <a:pt x="7601" y="0"/>
                    <a:pt x="4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4455300" y="6253050"/>
              <a:ext cx="306925" cy="42525"/>
            </a:xfrm>
            <a:custGeom>
              <a:avLst/>
              <a:gdLst/>
              <a:ahLst/>
              <a:cxnLst/>
              <a:rect l="l" t="t" r="r" b="b"/>
              <a:pathLst>
                <a:path w="12277" h="1701" extrusionOk="0">
                  <a:moveTo>
                    <a:pt x="4017" y="0"/>
                  </a:moveTo>
                  <a:cubicBezTo>
                    <a:pt x="2669" y="0"/>
                    <a:pt x="1325" y="123"/>
                    <a:pt x="1" y="331"/>
                  </a:cubicBezTo>
                  <a:cubicBezTo>
                    <a:pt x="2084" y="379"/>
                    <a:pt x="4144" y="331"/>
                    <a:pt x="6192" y="569"/>
                  </a:cubicBezTo>
                  <a:cubicBezTo>
                    <a:pt x="8228" y="784"/>
                    <a:pt x="10240" y="1284"/>
                    <a:pt x="12276" y="1700"/>
                  </a:cubicBezTo>
                  <a:cubicBezTo>
                    <a:pt x="10335" y="950"/>
                    <a:pt x="8335" y="331"/>
                    <a:pt x="6228" y="117"/>
                  </a:cubicBezTo>
                  <a:cubicBezTo>
                    <a:pt x="5491" y="37"/>
                    <a:pt x="4753" y="0"/>
                    <a:pt x="4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569000" y="6326350"/>
              <a:ext cx="307800" cy="67950"/>
            </a:xfrm>
            <a:custGeom>
              <a:avLst/>
              <a:gdLst/>
              <a:ahLst/>
              <a:cxnLst/>
              <a:rect l="l" t="t" r="r" b="b"/>
              <a:pathLst>
                <a:path w="12312" h="2718" extrusionOk="0">
                  <a:moveTo>
                    <a:pt x="7336" y="0"/>
                  </a:moveTo>
                  <a:cubicBezTo>
                    <a:pt x="4897" y="0"/>
                    <a:pt x="2438" y="734"/>
                    <a:pt x="1" y="2507"/>
                  </a:cubicBezTo>
                  <a:cubicBezTo>
                    <a:pt x="615" y="2659"/>
                    <a:pt x="1248" y="2718"/>
                    <a:pt x="1888" y="2718"/>
                  </a:cubicBezTo>
                  <a:cubicBezTo>
                    <a:pt x="2998" y="2718"/>
                    <a:pt x="4128" y="2542"/>
                    <a:pt x="5216" y="2376"/>
                  </a:cubicBezTo>
                  <a:cubicBezTo>
                    <a:pt x="7633" y="1983"/>
                    <a:pt x="9955" y="1626"/>
                    <a:pt x="12312" y="935"/>
                  </a:cubicBezTo>
                  <a:cubicBezTo>
                    <a:pt x="10671" y="345"/>
                    <a:pt x="9008" y="0"/>
                    <a:pt x="7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4569000" y="6342000"/>
              <a:ext cx="306625" cy="46725"/>
            </a:xfrm>
            <a:custGeom>
              <a:avLst/>
              <a:gdLst/>
              <a:ahLst/>
              <a:cxnLst/>
              <a:rect l="l" t="t" r="r" b="b"/>
              <a:pathLst>
                <a:path w="12265" h="1869" extrusionOk="0">
                  <a:moveTo>
                    <a:pt x="8570" y="0"/>
                  </a:moveTo>
                  <a:cubicBezTo>
                    <a:pt x="7717" y="0"/>
                    <a:pt x="6864" y="48"/>
                    <a:pt x="6014" y="155"/>
                  </a:cubicBezTo>
                  <a:cubicBezTo>
                    <a:pt x="3930" y="452"/>
                    <a:pt x="1918" y="1059"/>
                    <a:pt x="1" y="1869"/>
                  </a:cubicBezTo>
                  <a:cubicBezTo>
                    <a:pt x="2037" y="1405"/>
                    <a:pt x="4037" y="881"/>
                    <a:pt x="6073" y="607"/>
                  </a:cubicBezTo>
                  <a:cubicBezTo>
                    <a:pt x="8109" y="321"/>
                    <a:pt x="10181" y="345"/>
                    <a:pt x="12264" y="262"/>
                  </a:cubicBezTo>
                  <a:cubicBezTo>
                    <a:pt x="11039" y="100"/>
                    <a:pt x="9805" y="0"/>
                    <a:pt x="8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4663375" y="6401875"/>
              <a:ext cx="307800" cy="68025"/>
            </a:xfrm>
            <a:custGeom>
              <a:avLst/>
              <a:gdLst/>
              <a:ahLst/>
              <a:cxnLst/>
              <a:rect l="l" t="t" r="r" b="b"/>
              <a:pathLst>
                <a:path w="12312" h="2721" extrusionOk="0">
                  <a:moveTo>
                    <a:pt x="7356" y="1"/>
                  </a:moveTo>
                  <a:cubicBezTo>
                    <a:pt x="4914" y="1"/>
                    <a:pt x="2449" y="734"/>
                    <a:pt x="0" y="2510"/>
                  </a:cubicBezTo>
                  <a:cubicBezTo>
                    <a:pt x="616" y="2662"/>
                    <a:pt x="1247" y="2720"/>
                    <a:pt x="1883" y="2720"/>
                  </a:cubicBezTo>
                  <a:cubicBezTo>
                    <a:pt x="2996" y="2720"/>
                    <a:pt x="4125" y="2541"/>
                    <a:pt x="5215" y="2367"/>
                  </a:cubicBezTo>
                  <a:cubicBezTo>
                    <a:pt x="7644" y="1986"/>
                    <a:pt x="9966" y="1629"/>
                    <a:pt x="12311" y="927"/>
                  </a:cubicBezTo>
                  <a:cubicBezTo>
                    <a:pt x="10679" y="342"/>
                    <a:pt x="90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4663675" y="6417475"/>
              <a:ext cx="306600" cy="46875"/>
            </a:xfrm>
            <a:custGeom>
              <a:avLst/>
              <a:gdLst/>
              <a:ahLst/>
              <a:cxnLst/>
              <a:rect l="l" t="t" r="r" b="b"/>
              <a:pathLst>
                <a:path w="12264" h="1875" extrusionOk="0">
                  <a:moveTo>
                    <a:pt x="8552" y="0"/>
                  </a:moveTo>
                  <a:cubicBezTo>
                    <a:pt x="7705" y="0"/>
                    <a:pt x="6858" y="49"/>
                    <a:pt x="6013" y="160"/>
                  </a:cubicBezTo>
                  <a:cubicBezTo>
                    <a:pt x="3929" y="457"/>
                    <a:pt x="1917" y="1065"/>
                    <a:pt x="0" y="1874"/>
                  </a:cubicBezTo>
                  <a:cubicBezTo>
                    <a:pt x="2036" y="1422"/>
                    <a:pt x="4024" y="886"/>
                    <a:pt x="6072" y="600"/>
                  </a:cubicBezTo>
                  <a:cubicBezTo>
                    <a:pt x="8108" y="326"/>
                    <a:pt x="10180" y="350"/>
                    <a:pt x="12264" y="267"/>
                  </a:cubicBezTo>
                  <a:cubicBezTo>
                    <a:pt x="11032" y="104"/>
                    <a:pt x="9793" y="0"/>
                    <a:pt x="8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4517225" y="5583250"/>
              <a:ext cx="553350" cy="981100"/>
            </a:xfrm>
            <a:custGeom>
              <a:avLst/>
              <a:gdLst/>
              <a:ahLst/>
              <a:cxnLst/>
              <a:rect l="l" t="t" r="r" b="b"/>
              <a:pathLst>
                <a:path w="22134" h="39244" extrusionOk="0">
                  <a:moveTo>
                    <a:pt x="226" y="1"/>
                  </a:moveTo>
                  <a:cubicBezTo>
                    <a:pt x="107" y="1"/>
                    <a:pt x="0" y="96"/>
                    <a:pt x="0" y="227"/>
                  </a:cubicBezTo>
                  <a:cubicBezTo>
                    <a:pt x="48" y="3549"/>
                    <a:pt x="96" y="6978"/>
                    <a:pt x="369" y="10323"/>
                  </a:cubicBezTo>
                  <a:cubicBezTo>
                    <a:pt x="596" y="13074"/>
                    <a:pt x="1036" y="16669"/>
                    <a:pt x="2370" y="20063"/>
                  </a:cubicBezTo>
                  <a:cubicBezTo>
                    <a:pt x="3310" y="22444"/>
                    <a:pt x="5108" y="25730"/>
                    <a:pt x="8382" y="27897"/>
                  </a:cubicBezTo>
                  <a:cubicBezTo>
                    <a:pt x="9466" y="28635"/>
                    <a:pt x="10656" y="29183"/>
                    <a:pt x="11823" y="29719"/>
                  </a:cubicBezTo>
                  <a:cubicBezTo>
                    <a:pt x="12657" y="30124"/>
                    <a:pt x="13538" y="30516"/>
                    <a:pt x="14347" y="30981"/>
                  </a:cubicBezTo>
                  <a:cubicBezTo>
                    <a:pt x="17598" y="32814"/>
                    <a:pt x="20181" y="35696"/>
                    <a:pt x="21658" y="39113"/>
                  </a:cubicBezTo>
                  <a:cubicBezTo>
                    <a:pt x="21693" y="39196"/>
                    <a:pt x="21777" y="39244"/>
                    <a:pt x="21872" y="39244"/>
                  </a:cubicBezTo>
                  <a:cubicBezTo>
                    <a:pt x="21896" y="39244"/>
                    <a:pt x="21932" y="39232"/>
                    <a:pt x="21967" y="39220"/>
                  </a:cubicBezTo>
                  <a:cubicBezTo>
                    <a:pt x="22086" y="39184"/>
                    <a:pt x="22134" y="39041"/>
                    <a:pt x="22086" y="38922"/>
                  </a:cubicBezTo>
                  <a:cubicBezTo>
                    <a:pt x="20574" y="35434"/>
                    <a:pt x="17907" y="32469"/>
                    <a:pt x="14585" y="30576"/>
                  </a:cubicBezTo>
                  <a:cubicBezTo>
                    <a:pt x="13752" y="30100"/>
                    <a:pt x="12859" y="29707"/>
                    <a:pt x="12014" y="29302"/>
                  </a:cubicBezTo>
                  <a:cubicBezTo>
                    <a:pt x="10883" y="28766"/>
                    <a:pt x="9692" y="28219"/>
                    <a:pt x="8632" y="27516"/>
                  </a:cubicBezTo>
                  <a:cubicBezTo>
                    <a:pt x="5453" y="25421"/>
                    <a:pt x="3691" y="22194"/>
                    <a:pt x="2786" y="19884"/>
                  </a:cubicBezTo>
                  <a:cubicBezTo>
                    <a:pt x="1477" y="16539"/>
                    <a:pt x="1048" y="12990"/>
                    <a:pt x="822" y="10276"/>
                  </a:cubicBezTo>
                  <a:cubicBezTo>
                    <a:pt x="560" y="6930"/>
                    <a:pt x="488" y="3525"/>
                    <a:pt x="453" y="215"/>
                  </a:cubicBezTo>
                  <a:cubicBezTo>
                    <a:pt x="453" y="96"/>
                    <a:pt x="346" y="1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7" name="Google Shape;1877;p35"/>
          <p:cNvSpPr/>
          <p:nvPr/>
        </p:nvSpPr>
        <p:spPr>
          <a:xfrm rot="9327986">
            <a:off x="1964144" y="3692994"/>
            <a:ext cx="111442" cy="225779"/>
          </a:xfrm>
          <a:custGeom>
            <a:avLst/>
            <a:gdLst/>
            <a:ahLst/>
            <a:cxnLst/>
            <a:rect l="l" t="t" r="r" b="b"/>
            <a:pathLst>
              <a:path w="7800" h="20075" extrusionOk="0">
                <a:moveTo>
                  <a:pt x="4323" y="0"/>
                </a:moveTo>
                <a:cubicBezTo>
                  <a:pt x="2204" y="3013"/>
                  <a:pt x="1" y="6299"/>
                  <a:pt x="84" y="9978"/>
                </a:cubicBezTo>
                <a:cubicBezTo>
                  <a:pt x="120" y="11918"/>
                  <a:pt x="811" y="13800"/>
                  <a:pt x="1596" y="15586"/>
                </a:cubicBezTo>
                <a:cubicBezTo>
                  <a:pt x="2335" y="17217"/>
                  <a:pt x="3168" y="18872"/>
                  <a:pt x="4490" y="20074"/>
                </a:cubicBezTo>
                <a:cubicBezTo>
                  <a:pt x="4454" y="18991"/>
                  <a:pt x="5156" y="18205"/>
                  <a:pt x="5680" y="17252"/>
                </a:cubicBezTo>
                <a:cubicBezTo>
                  <a:pt x="6811" y="15193"/>
                  <a:pt x="7800" y="12930"/>
                  <a:pt x="7538" y="10597"/>
                </a:cubicBezTo>
                <a:cubicBezTo>
                  <a:pt x="7371" y="9216"/>
                  <a:pt x="6776" y="7918"/>
                  <a:pt x="6252" y="6620"/>
                </a:cubicBezTo>
                <a:cubicBezTo>
                  <a:pt x="5394" y="4453"/>
                  <a:pt x="4692" y="2322"/>
                  <a:pt x="4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35"/>
          <p:cNvSpPr/>
          <p:nvPr/>
        </p:nvSpPr>
        <p:spPr>
          <a:xfrm>
            <a:off x="3647650" y="1327025"/>
            <a:ext cx="394200" cy="39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9" name="Google Shape;1879;p35"/>
          <p:cNvGrpSpPr/>
          <p:nvPr/>
        </p:nvGrpSpPr>
        <p:grpSpPr>
          <a:xfrm rot="1061183">
            <a:off x="1869341" y="1632990"/>
            <a:ext cx="633098" cy="1838275"/>
            <a:chOff x="6512944" y="2975654"/>
            <a:chExt cx="1594853" cy="4630848"/>
          </a:xfrm>
        </p:grpSpPr>
        <p:grpSp>
          <p:nvGrpSpPr>
            <p:cNvPr id="1880" name="Google Shape;1880;p35"/>
            <p:cNvGrpSpPr/>
            <p:nvPr/>
          </p:nvGrpSpPr>
          <p:grpSpPr>
            <a:xfrm>
              <a:off x="6512944" y="2975654"/>
              <a:ext cx="1594853" cy="4630848"/>
              <a:chOff x="1460575" y="5630575"/>
              <a:chExt cx="645350" cy="1873775"/>
            </a:xfrm>
          </p:grpSpPr>
          <p:sp>
            <p:nvSpPr>
              <p:cNvPr id="1881" name="Google Shape;1881;p35"/>
              <p:cNvSpPr/>
              <p:nvPr/>
            </p:nvSpPr>
            <p:spPr>
              <a:xfrm>
                <a:off x="1648400" y="5630575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1460575" y="5806500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3" name="Google Shape;1883;p35"/>
            <p:cNvSpPr/>
            <p:nvPr/>
          </p:nvSpPr>
          <p:spPr>
            <a:xfrm rot="-2201684">
              <a:off x="6715182" y="3752894"/>
              <a:ext cx="647643" cy="457262"/>
            </a:xfrm>
            <a:prstGeom prst="ellipse">
              <a:avLst/>
            </a:prstGeom>
            <a:solidFill>
              <a:srgbClr val="F3FFE2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9" name="Immagine 98">
            <a:extLst>
              <a:ext uri="{FF2B5EF4-FFF2-40B4-BE49-F238E27FC236}">
                <a16:creationId xmlns:a16="http://schemas.microsoft.com/office/drawing/2014/main" id="{D5B17EA9-CC29-41B5-A163-3CCC521BF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9" t="22421" r="27419" b="3970"/>
          <a:stretch/>
        </p:blipFill>
        <p:spPr>
          <a:xfrm>
            <a:off x="221966" y="698414"/>
            <a:ext cx="4129548" cy="366251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19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9">
            <a:extLst>
              <a:ext uri="{FF2B5EF4-FFF2-40B4-BE49-F238E27FC236}">
                <a16:creationId xmlns:a16="http://schemas.microsoft.com/office/drawing/2014/main" id="{1F7177D6-C2A7-4EF8-9D00-262F529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" y="346792"/>
            <a:ext cx="8313989" cy="4449915"/>
          </a:xfrm>
          <a:prstGeom prst="rect">
            <a:avLst/>
          </a:prstGeom>
        </p:spPr>
      </p:pic>
      <p:pic>
        <p:nvPicPr>
          <p:cNvPr id="10" name="Immagine 10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id="{25C050E7-4B2A-4844-9F94-DB580479C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13" y="519659"/>
            <a:ext cx="1278202" cy="12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9">
            <a:extLst>
              <a:ext uri="{FF2B5EF4-FFF2-40B4-BE49-F238E27FC236}">
                <a16:creationId xmlns:a16="http://schemas.microsoft.com/office/drawing/2014/main" id="{1F7177D6-C2A7-4EF8-9D00-262F529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" y="346792"/>
            <a:ext cx="8313989" cy="44499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2A008DF-3DA6-4936-BEEC-BEA8253A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073" y="1922175"/>
            <a:ext cx="1265129" cy="1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9">
            <a:extLst>
              <a:ext uri="{FF2B5EF4-FFF2-40B4-BE49-F238E27FC236}">
                <a16:creationId xmlns:a16="http://schemas.microsoft.com/office/drawing/2014/main" id="{1F7177D6-C2A7-4EF8-9D00-262F529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" y="346792"/>
            <a:ext cx="8313989" cy="44499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BAE3B7-0764-4FB8-80EF-4F40388D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324" y="1930204"/>
            <a:ext cx="1265129" cy="1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9">
            <a:extLst>
              <a:ext uri="{FF2B5EF4-FFF2-40B4-BE49-F238E27FC236}">
                <a16:creationId xmlns:a16="http://schemas.microsoft.com/office/drawing/2014/main" id="{1F7177D6-C2A7-4EF8-9D00-262F529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" y="346792"/>
            <a:ext cx="8313989" cy="4449915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7D1044FB-042C-4124-A8A5-47C9C12D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6" y="3349814"/>
            <a:ext cx="1266219" cy="1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9">
            <a:extLst>
              <a:ext uri="{FF2B5EF4-FFF2-40B4-BE49-F238E27FC236}">
                <a16:creationId xmlns:a16="http://schemas.microsoft.com/office/drawing/2014/main" id="{1F7177D6-C2A7-4EF8-9D00-262F5293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" y="346792"/>
            <a:ext cx="8313989" cy="4449915"/>
          </a:xfrm>
          <a:prstGeom prst="rect">
            <a:avLst/>
          </a:prstGeom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83B6D95B-D499-4E68-879F-32635D953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474" y="3343748"/>
            <a:ext cx="1266219" cy="1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46"/>
          <p:cNvSpPr txBox="1">
            <a:spLocks noGrp="1"/>
          </p:cNvSpPr>
          <p:nvPr>
            <p:ph type="title" idx="8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/>
              <a:t>I 6 Pilastri portanti</a:t>
            </a:r>
          </a:p>
        </p:txBody>
      </p:sp>
      <p:sp>
        <p:nvSpPr>
          <p:cNvPr id="2430" name="Google Shape;2430;p46"/>
          <p:cNvSpPr txBox="1">
            <a:spLocks noGrp="1"/>
          </p:cNvSpPr>
          <p:nvPr>
            <p:ph type="subTitle" idx="1"/>
          </p:nvPr>
        </p:nvSpPr>
        <p:spPr>
          <a:xfrm>
            <a:off x="713412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Non </a:t>
            </a:r>
            <a:r>
              <a:rPr lang="it-IT" b="1" dirty="0"/>
              <a:t>sprecare energia</a:t>
            </a:r>
            <a:r>
              <a:rPr lang="it-IT" dirty="0"/>
              <a:t> per </a:t>
            </a:r>
            <a:r>
              <a:rPr lang="it-IT" b="1" dirty="0"/>
              <a:t>risparmiare fatica</a:t>
            </a:r>
          </a:p>
        </p:txBody>
      </p:sp>
      <p:sp>
        <p:nvSpPr>
          <p:cNvPr id="2431" name="Google Shape;2431;p46"/>
          <p:cNvSpPr txBox="1">
            <a:spLocks noGrp="1"/>
          </p:cNvSpPr>
          <p:nvPr>
            <p:ph type="title"/>
          </p:nvPr>
        </p:nvSpPr>
        <p:spPr>
          <a:xfrm>
            <a:off x="715914" y="1935525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/>
              <a:t>Energia</a:t>
            </a:r>
          </a:p>
        </p:txBody>
      </p:sp>
      <p:sp>
        <p:nvSpPr>
          <p:cNvPr id="2432" name="Google Shape;2432;p46"/>
          <p:cNvSpPr txBox="1">
            <a:spLocks noGrp="1"/>
          </p:cNvSpPr>
          <p:nvPr>
            <p:ph type="subTitle" idx="2"/>
          </p:nvPr>
        </p:nvSpPr>
        <p:spPr>
          <a:xfrm>
            <a:off x="713400" y="3927001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Non solo a capodanno se non lo mangi fai un danno</a:t>
            </a:r>
          </a:p>
        </p:txBody>
      </p:sp>
      <p:sp>
        <p:nvSpPr>
          <p:cNvPr id="2433" name="Google Shape;2433;p46"/>
          <p:cNvSpPr txBox="1">
            <a:spLocks noGrp="1"/>
          </p:cNvSpPr>
          <p:nvPr>
            <p:ph type="title" idx="3"/>
          </p:nvPr>
        </p:nvSpPr>
        <p:spPr>
          <a:xfrm>
            <a:off x="713400" y="3609118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Spreco alimentare</a:t>
            </a:r>
          </a:p>
        </p:txBody>
      </p:sp>
      <p:sp>
        <p:nvSpPr>
          <p:cNvPr id="2434" name="Google Shape;2434;p46"/>
          <p:cNvSpPr txBox="1">
            <a:spLocks noGrp="1"/>
          </p:cNvSpPr>
          <p:nvPr>
            <p:ph type="subTitle" idx="4"/>
          </p:nvPr>
        </p:nvSpPr>
        <p:spPr>
          <a:xfrm>
            <a:off x="3424764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Il mondo </a:t>
            </a:r>
            <a:r>
              <a:rPr lang="it-IT" b="1" dirty="0"/>
              <a:t>non</a:t>
            </a:r>
            <a:r>
              <a:rPr lang="it-IT" dirty="0"/>
              <a:t> va </a:t>
            </a:r>
            <a:r>
              <a:rPr lang="it-IT" b="1" dirty="0"/>
              <a:t>buttato</a:t>
            </a:r>
            <a:r>
              <a:rPr lang="it-IT" dirty="0"/>
              <a:t> via</a:t>
            </a:r>
          </a:p>
        </p:txBody>
      </p:sp>
      <p:sp>
        <p:nvSpPr>
          <p:cNvPr id="2435" name="Google Shape;2435;p46"/>
          <p:cNvSpPr txBox="1">
            <a:spLocks noGrp="1"/>
          </p:cNvSpPr>
          <p:nvPr>
            <p:ph type="title" idx="5"/>
          </p:nvPr>
        </p:nvSpPr>
        <p:spPr>
          <a:xfrm>
            <a:off x="3424764" y="1935525"/>
            <a:ext cx="727511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Rifiuti</a:t>
            </a:r>
          </a:p>
        </p:txBody>
      </p:sp>
      <p:sp>
        <p:nvSpPr>
          <p:cNvPr id="2436" name="Google Shape;2436;p46"/>
          <p:cNvSpPr txBox="1">
            <a:spLocks noGrp="1"/>
          </p:cNvSpPr>
          <p:nvPr>
            <p:ph type="subTitle" idx="6"/>
          </p:nvPr>
        </p:nvSpPr>
        <p:spPr>
          <a:xfrm>
            <a:off x="3424764" y="3927003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Se lo chiamano </a:t>
            </a:r>
            <a:r>
              <a:rPr lang="it-IT" b="1" dirty="0"/>
              <a:t>oro blu</a:t>
            </a:r>
            <a:r>
              <a:rPr lang="it-IT" dirty="0"/>
              <a:t> ci sarà un perché</a:t>
            </a:r>
          </a:p>
        </p:txBody>
      </p:sp>
      <p:sp>
        <p:nvSpPr>
          <p:cNvPr id="2437" name="Google Shape;2437;p46"/>
          <p:cNvSpPr txBox="1">
            <a:spLocks noGrp="1"/>
          </p:cNvSpPr>
          <p:nvPr>
            <p:ph type="title" idx="7"/>
          </p:nvPr>
        </p:nvSpPr>
        <p:spPr>
          <a:xfrm>
            <a:off x="3424764" y="3609120"/>
            <a:ext cx="2297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Acqua</a:t>
            </a:r>
          </a:p>
        </p:txBody>
      </p:sp>
      <p:sp>
        <p:nvSpPr>
          <p:cNvPr id="2438" name="Google Shape;2438;p46"/>
          <p:cNvSpPr txBox="1">
            <a:spLocks noGrp="1"/>
          </p:cNvSpPr>
          <p:nvPr>
            <p:ph type="subTitle" idx="9"/>
          </p:nvPr>
        </p:nvSpPr>
        <p:spPr>
          <a:xfrm>
            <a:off x="6131111" y="2253408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Ritorniamo alla natura... a </a:t>
            </a:r>
            <a:r>
              <a:rPr lang="it-IT" b="1" dirty="0"/>
              <a:t>piedi</a:t>
            </a:r>
            <a:r>
              <a:rPr lang="it-IT" dirty="0"/>
              <a:t> (o in </a:t>
            </a:r>
            <a:r>
              <a:rPr lang="it-IT" b="1" dirty="0"/>
              <a:t>bicicletta</a:t>
            </a:r>
            <a:r>
              <a:rPr lang="it-IT" dirty="0"/>
              <a:t>)!</a:t>
            </a:r>
          </a:p>
        </p:txBody>
      </p:sp>
      <p:sp>
        <p:nvSpPr>
          <p:cNvPr id="2439" name="Google Shape;2439;p46"/>
          <p:cNvSpPr txBox="1">
            <a:spLocks noGrp="1"/>
          </p:cNvSpPr>
          <p:nvPr>
            <p:ph type="title" idx="13"/>
          </p:nvPr>
        </p:nvSpPr>
        <p:spPr>
          <a:xfrm>
            <a:off x="6133613" y="1935525"/>
            <a:ext cx="846807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Mobilità</a:t>
            </a:r>
          </a:p>
        </p:txBody>
      </p:sp>
      <p:sp>
        <p:nvSpPr>
          <p:cNvPr id="2440" name="Google Shape;2440;p46"/>
          <p:cNvSpPr txBox="1">
            <a:spLocks noGrp="1"/>
          </p:cNvSpPr>
          <p:nvPr>
            <p:ph type="subTitle" idx="14"/>
          </p:nvPr>
        </p:nvSpPr>
        <p:spPr>
          <a:xfrm>
            <a:off x="6131099" y="3927003"/>
            <a:ext cx="2299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/>
              <a:t>Il </a:t>
            </a:r>
            <a:r>
              <a:rPr lang="it-IT" b="1" dirty="0"/>
              <a:t>mondo </a:t>
            </a:r>
            <a:r>
              <a:rPr lang="it-IT" dirty="0"/>
              <a:t>è bello perché</a:t>
            </a:r>
            <a:r>
              <a:rPr lang="it-IT" b="1" dirty="0"/>
              <a:t> </a:t>
            </a:r>
            <a:r>
              <a:rPr lang="it-IT" dirty="0"/>
              <a:t>è </a:t>
            </a:r>
            <a:r>
              <a:rPr lang="it-IT" b="1" dirty="0"/>
              <a:t>vario</a:t>
            </a:r>
            <a:endParaRPr lang="it-IT" dirty="0"/>
          </a:p>
        </p:txBody>
      </p:sp>
      <p:sp>
        <p:nvSpPr>
          <p:cNvPr id="2441" name="Google Shape;2441;p46"/>
          <p:cNvSpPr txBox="1">
            <a:spLocks noGrp="1"/>
          </p:cNvSpPr>
          <p:nvPr>
            <p:ph type="title" idx="15"/>
          </p:nvPr>
        </p:nvSpPr>
        <p:spPr>
          <a:xfrm>
            <a:off x="6131099" y="3609120"/>
            <a:ext cx="1229071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dirty="0"/>
              <a:t>Biodiversità</a:t>
            </a:r>
          </a:p>
        </p:txBody>
      </p:sp>
      <p:grpSp>
        <p:nvGrpSpPr>
          <p:cNvPr id="2442" name="Google Shape;2442;p46"/>
          <p:cNvGrpSpPr/>
          <p:nvPr/>
        </p:nvGrpSpPr>
        <p:grpSpPr>
          <a:xfrm>
            <a:off x="791025" y="1435975"/>
            <a:ext cx="465191" cy="465191"/>
            <a:chOff x="715921" y="1125137"/>
            <a:chExt cx="465191" cy="465191"/>
          </a:xfrm>
        </p:grpSpPr>
        <p:sp>
          <p:nvSpPr>
            <p:cNvPr id="2443" name="Google Shape;2443;p46"/>
            <p:cNvSpPr/>
            <p:nvPr/>
          </p:nvSpPr>
          <p:spPr>
            <a:xfrm>
              <a:off x="715921" y="1125137"/>
              <a:ext cx="465191" cy="465191"/>
            </a:xfrm>
            <a:prstGeom prst="ellipse">
              <a:avLst/>
            </a:pr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grpSp>
          <p:nvGrpSpPr>
            <p:cNvPr id="2444" name="Google Shape;2444;p46"/>
            <p:cNvGrpSpPr/>
            <p:nvPr/>
          </p:nvGrpSpPr>
          <p:grpSpPr>
            <a:xfrm>
              <a:off x="847248" y="1286184"/>
              <a:ext cx="202666" cy="143158"/>
              <a:chOff x="6311562" y="1410625"/>
              <a:chExt cx="736437" cy="520200"/>
            </a:xfrm>
          </p:grpSpPr>
          <p:sp>
            <p:nvSpPr>
              <p:cNvPr id="2445" name="Google Shape;2445;p46"/>
              <p:cNvSpPr/>
              <p:nvPr/>
            </p:nvSpPr>
            <p:spPr>
              <a:xfrm rot="2700000">
                <a:off x="6300618" y="1686278"/>
                <a:ext cx="380989" cy="1268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6"/>
              <p:cNvSpPr/>
              <p:nvPr/>
            </p:nvSpPr>
            <p:spPr>
              <a:xfrm rot="-2567666">
                <a:off x="6460061" y="1607144"/>
                <a:ext cx="628376" cy="12716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8" name="Google Shape;2448;p46"/>
          <p:cNvSpPr/>
          <p:nvPr/>
        </p:nvSpPr>
        <p:spPr>
          <a:xfrm>
            <a:off x="3502389" y="1435975"/>
            <a:ext cx="465300" cy="465300"/>
          </a:xfrm>
          <a:prstGeom prst="ellipse">
            <a:avLst/>
          </a:prstGeom>
          <a:solidFill>
            <a:srgbClr val="25BF7C">
              <a:alpha val="5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453" name="Google Shape;2453;p46"/>
          <p:cNvSpPr/>
          <p:nvPr/>
        </p:nvSpPr>
        <p:spPr>
          <a:xfrm>
            <a:off x="6208724" y="1435975"/>
            <a:ext cx="465300" cy="465300"/>
          </a:xfrm>
          <a:prstGeom prst="ellipse">
            <a:avLst/>
          </a:prstGeom>
          <a:solidFill>
            <a:srgbClr val="25BF7C">
              <a:alpha val="5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457" name="Google Shape;2457;p46"/>
          <p:cNvGrpSpPr/>
          <p:nvPr/>
        </p:nvGrpSpPr>
        <p:grpSpPr>
          <a:xfrm>
            <a:off x="791025" y="3109570"/>
            <a:ext cx="465300" cy="465300"/>
            <a:chOff x="715921" y="1125137"/>
            <a:chExt cx="465300" cy="465300"/>
          </a:xfrm>
        </p:grpSpPr>
        <p:sp>
          <p:nvSpPr>
            <p:cNvPr id="2458" name="Google Shape;2458;p46"/>
            <p:cNvSpPr/>
            <p:nvPr/>
          </p:nvSpPr>
          <p:spPr>
            <a:xfrm>
              <a:off x="715921" y="1125137"/>
              <a:ext cx="465300" cy="465300"/>
            </a:xfrm>
            <a:prstGeom prst="ellipse">
              <a:avLst/>
            </a:pr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grpSp>
          <p:nvGrpSpPr>
            <p:cNvPr id="2459" name="Google Shape;2459;p46"/>
            <p:cNvGrpSpPr/>
            <p:nvPr/>
          </p:nvGrpSpPr>
          <p:grpSpPr>
            <a:xfrm>
              <a:off x="847265" y="1286187"/>
              <a:ext cx="202667" cy="143159"/>
              <a:chOff x="6311562" y="1410625"/>
              <a:chExt cx="736437" cy="520200"/>
            </a:xfrm>
          </p:grpSpPr>
          <p:sp>
            <p:nvSpPr>
              <p:cNvPr id="2460" name="Google Shape;2460;p46"/>
              <p:cNvSpPr/>
              <p:nvPr/>
            </p:nvSpPr>
            <p:spPr>
              <a:xfrm rot="2700000">
                <a:off x="6300618" y="1686278"/>
                <a:ext cx="380989" cy="1268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 rot="-2567666">
                <a:off x="6460061" y="1607144"/>
                <a:ext cx="628376" cy="12716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2" name="Google Shape;2462;p46"/>
          <p:cNvGrpSpPr/>
          <p:nvPr/>
        </p:nvGrpSpPr>
        <p:grpSpPr>
          <a:xfrm>
            <a:off x="3502389" y="3109570"/>
            <a:ext cx="465300" cy="465300"/>
            <a:chOff x="715921" y="1125137"/>
            <a:chExt cx="465300" cy="465300"/>
          </a:xfrm>
        </p:grpSpPr>
        <p:sp>
          <p:nvSpPr>
            <p:cNvPr id="2463" name="Google Shape;2463;p46"/>
            <p:cNvSpPr/>
            <p:nvPr/>
          </p:nvSpPr>
          <p:spPr>
            <a:xfrm>
              <a:off x="715921" y="1125137"/>
              <a:ext cx="465300" cy="465300"/>
            </a:xfrm>
            <a:prstGeom prst="ellipse">
              <a:avLst/>
            </a:pr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 rot="2700000">
              <a:off x="844228" y="1362046"/>
              <a:ext cx="104848" cy="349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46"/>
          <p:cNvGrpSpPr/>
          <p:nvPr/>
        </p:nvGrpSpPr>
        <p:grpSpPr>
          <a:xfrm>
            <a:off x="6208724" y="3109570"/>
            <a:ext cx="465300" cy="465300"/>
            <a:chOff x="715921" y="1125137"/>
            <a:chExt cx="465300" cy="465300"/>
          </a:xfrm>
        </p:grpSpPr>
        <p:sp>
          <p:nvSpPr>
            <p:cNvPr id="2468" name="Google Shape;2468;p46"/>
            <p:cNvSpPr/>
            <p:nvPr/>
          </p:nvSpPr>
          <p:spPr>
            <a:xfrm>
              <a:off x="715921" y="1125137"/>
              <a:ext cx="465300" cy="465300"/>
            </a:xfrm>
            <a:prstGeom prst="ellipse">
              <a:avLst/>
            </a:prstGeom>
            <a:solidFill>
              <a:srgbClr val="25BF7C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grpSp>
          <p:nvGrpSpPr>
            <p:cNvPr id="2469" name="Google Shape;2469;p46"/>
            <p:cNvGrpSpPr/>
            <p:nvPr/>
          </p:nvGrpSpPr>
          <p:grpSpPr>
            <a:xfrm>
              <a:off x="847265" y="1286187"/>
              <a:ext cx="202667" cy="143159"/>
              <a:chOff x="6311562" y="1410625"/>
              <a:chExt cx="736437" cy="520200"/>
            </a:xfrm>
          </p:grpSpPr>
          <p:sp>
            <p:nvSpPr>
              <p:cNvPr id="2470" name="Google Shape;2470;p46"/>
              <p:cNvSpPr/>
              <p:nvPr/>
            </p:nvSpPr>
            <p:spPr>
              <a:xfrm rot="2700000">
                <a:off x="6300618" y="1686278"/>
                <a:ext cx="380989" cy="1268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 rot="-2567666">
                <a:off x="6460061" y="1607144"/>
                <a:ext cx="628376" cy="12716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" name="Google Shape;8383;p66">
            <a:extLst>
              <a:ext uri="{FF2B5EF4-FFF2-40B4-BE49-F238E27FC236}">
                <a16:creationId xmlns:a16="http://schemas.microsoft.com/office/drawing/2014/main" id="{C1F7A063-5CCF-4B4E-943A-56F040AEDE2C}"/>
              </a:ext>
            </a:extLst>
          </p:cNvPr>
          <p:cNvGrpSpPr/>
          <p:nvPr/>
        </p:nvGrpSpPr>
        <p:grpSpPr>
          <a:xfrm>
            <a:off x="828460" y="1459240"/>
            <a:ext cx="395637" cy="420544"/>
            <a:chOff x="4093603" y="4146138"/>
            <a:chExt cx="395637" cy="420544"/>
          </a:xfrm>
        </p:grpSpPr>
        <p:sp>
          <p:nvSpPr>
            <p:cNvPr id="58" name="Google Shape;8384;p66">
              <a:extLst>
                <a:ext uri="{FF2B5EF4-FFF2-40B4-BE49-F238E27FC236}">
                  <a16:creationId xmlns:a16="http://schemas.microsoft.com/office/drawing/2014/main" id="{D46D5D7F-5EE9-A345-AA85-D55AD09DCFAF}"/>
                </a:ext>
              </a:extLst>
            </p:cNvPr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85;p66">
              <a:extLst>
                <a:ext uri="{FF2B5EF4-FFF2-40B4-BE49-F238E27FC236}">
                  <a16:creationId xmlns:a16="http://schemas.microsoft.com/office/drawing/2014/main" id="{305D2F8B-087A-B84C-A1E9-B7F4B84939D3}"/>
                </a:ext>
              </a:extLst>
            </p:cNvPr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86;p66">
              <a:extLst>
                <a:ext uri="{FF2B5EF4-FFF2-40B4-BE49-F238E27FC236}">
                  <a16:creationId xmlns:a16="http://schemas.microsoft.com/office/drawing/2014/main" id="{0B7EEA15-9619-9F43-A624-2160E51DD304}"/>
                </a:ext>
              </a:extLst>
            </p:cNvPr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387;p66">
              <a:extLst>
                <a:ext uri="{FF2B5EF4-FFF2-40B4-BE49-F238E27FC236}">
                  <a16:creationId xmlns:a16="http://schemas.microsoft.com/office/drawing/2014/main" id="{8F98AA3C-EE1E-F643-91A0-80BD82790C98}"/>
                </a:ext>
              </a:extLst>
            </p:cNvPr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388;p66">
              <a:extLst>
                <a:ext uri="{FF2B5EF4-FFF2-40B4-BE49-F238E27FC236}">
                  <a16:creationId xmlns:a16="http://schemas.microsoft.com/office/drawing/2014/main" id="{99641EBB-7D2C-C849-B5DD-CE79C476089E}"/>
                </a:ext>
              </a:extLst>
            </p:cNvPr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389;p66">
              <a:extLst>
                <a:ext uri="{FF2B5EF4-FFF2-40B4-BE49-F238E27FC236}">
                  <a16:creationId xmlns:a16="http://schemas.microsoft.com/office/drawing/2014/main" id="{007004F0-397E-6C49-9E87-DB393BC9D3A2}"/>
                </a:ext>
              </a:extLst>
            </p:cNvPr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390;p66">
              <a:extLst>
                <a:ext uri="{FF2B5EF4-FFF2-40B4-BE49-F238E27FC236}">
                  <a16:creationId xmlns:a16="http://schemas.microsoft.com/office/drawing/2014/main" id="{D75CF21D-8B43-D24D-AA3A-B601ED83AB71}"/>
                </a:ext>
              </a:extLst>
            </p:cNvPr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391;p66">
              <a:extLst>
                <a:ext uri="{FF2B5EF4-FFF2-40B4-BE49-F238E27FC236}">
                  <a16:creationId xmlns:a16="http://schemas.microsoft.com/office/drawing/2014/main" id="{A5FDF6A9-4576-8344-99E3-19758B3A7BB1}"/>
                </a:ext>
              </a:extLst>
            </p:cNvPr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392;p66">
              <a:extLst>
                <a:ext uri="{FF2B5EF4-FFF2-40B4-BE49-F238E27FC236}">
                  <a16:creationId xmlns:a16="http://schemas.microsoft.com/office/drawing/2014/main" id="{3568516C-4F50-E04E-BAFA-358B990C1088}"/>
                </a:ext>
              </a:extLst>
            </p:cNvPr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393;p66">
              <a:extLst>
                <a:ext uri="{FF2B5EF4-FFF2-40B4-BE49-F238E27FC236}">
                  <a16:creationId xmlns:a16="http://schemas.microsoft.com/office/drawing/2014/main" id="{E9F61FAA-69BD-C44F-B64B-C352EDA5BB5A}"/>
                </a:ext>
              </a:extLst>
            </p:cNvPr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394;p66">
              <a:extLst>
                <a:ext uri="{FF2B5EF4-FFF2-40B4-BE49-F238E27FC236}">
                  <a16:creationId xmlns:a16="http://schemas.microsoft.com/office/drawing/2014/main" id="{B7687702-CADF-3146-8014-A85B079DDC29}"/>
                </a:ext>
              </a:extLst>
            </p:cNvPr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395;p66">
              <a:extLst>
                <a:ext uri="{FF2B5EF4-FFF2-40B4-BE49-F238E27FC236}">
                  <a16:creationId xmlns:a16="http://schemas.microsoft.com/office/drawing/2014/main" id="{AC51B5CE-29B0-EB47-B140-64708FED95B0}"/>
                </a:ext>
              </a:extLst>
            </p:cNvPr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396;p66">
              <a:extLst>
                <a:ext uri="{FF2B5EF4-FFF2-40B4-BE49-F238E27FC236}">
                  <a16:creationId xmlns:a16="http://schemas.microsoft.com/office/drawing/2014/main" id="{CB080130-BC0D-AF46-9962-55974B6F5D26}"/>
                </a:ext>
              </a:extLst>
            </p:cNvPr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397;p66">
              <a:extLst>
                <a:ext uri="{FF2B5EF4-FFF2-40B4-BE49-F238E27FC236}">
                  <a16:creationId xmlns:a16="http://schemas.microsoft.com/office/drawing/2014/main" id="{A50EB3EA-46D9-F24E-9161-1682B6F068F9}"/>
                </a:ext>
              </a:extLst>
            </p:cNvPr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398;p66">
              <a:extLst>
                <a:ext uri="{FF2B5EF4-FFF2-40B4-BE49-F238E27FC236}">
                  <a16:creationId xmlns:a16="http://schemas.microsoft.com/office/drawing/2014/main" id="{6410BF38-FC88-604E-B279-6D5333375E25}"/>
                </a:ext>
              </a:extLst>
            </p:cNvPr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399;p66">
              <a:extLst>
                <a:ext uri="{FF2B5EF4-FFF2-40B4-BE49-F238E27FC236}">
                  <a16:creationId xmlns:a16="http://schemas.microsoft.com/office/drawing/2014/main" id="{F917CA88-50E7-1647-8139-77A94AC89A10}"/>
                </a:ext>
              </a:extLst>
            </p:cNvPr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400;p66">
              <a:extLst>
                <a:ext uri="{FF2B5EF4-FFF2-40B4-BE49-F238E27FC236}">
                  <a16:creationId xmlns:a16="http://schemas.microsoft.com/office/drawing/2014/main" id="{AE7E1EB7-41E9-5E4A-B2AF-9E01565BAEA0}"/>
                </a:ext>
              </a:extLst>
            </p:cNvPr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630;p66">
            <a:extLst>
              <a:ext uri="{FF2B5EF4-FFF2-40B4-BE49-F238E27FC236}">
                <a16:creationId xmlns:a16="http://schemas.microsoft.com/office/drawing/2014/main" id="{0B65FA29-C508-0C46-9111-46FC3C55E6D1}"/>
              </a:ext>
            </a:extLst>
          </p:cNvPr>
          <p:cNvGrpSpPr/>
          <p:nvPr/>
        </p:nvGrpSpPr>
        <p:grpSpPr>
          <a:xfrm>
            <a:off x="3599986" y="1493362"/>
            <a:ext cx="275362" cy="338784"/>
            <a:chOff x="6400644" y="2310269"/>
            <a:chExt cx="275362" cy="338784"/>
          </a:xfrm>
        </p:grpSpPr>
        <p:sp>
          <p:nvSpPr>
            <p:cNvPr id="78" name="Google Shape;8631;p66">
              <a:extLst>
                <a:ext uri="{FF2B5EF4-FFF2-40B4-BE49-F238E27FC236}">
                  <a16:creationId xmlns:a16="http://schemas.microsoft.com/office/drawing/2014/main" id="{D290E36F-13C5-1842-88D9-BE03950568D0}"/>
                </a:ext>
              </a:extLst>
            </p:cNvPr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32;p66">
              <a:extLst>
                <a:ext uri="{FF2B5EF4-FFF2-40B4-BE49-F238E27FC236}">
                  <a16:creationId xmlns:a16="http://schemas.microsoft.com/office/drawing/2014/main" id="{CE974CE0-7CDF-7340-A39D-66A48FEECDA6}"/>
                </a:ext>
              </a:extLst>
            </p:cNvPr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33;p66">
              <a:extLst>
                <a:ext uri="{FF2B5EF4-FFF2-40B4-BE49-F238E27FC236}">
                  <a16:creationId xmlns:a16="http://schemas.microsoft.com/office/drawing/2014/main" id="{908D3AD8-F39E-BE4F-9355-1CA52F6520CD}"/>
                </a:ext>
              </a:extLst>
            </p:cNvPr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34;p66">
              <a:extLst>
                <a:ext uri="{FF2B5EF4-FFF2-40B4-BE49-F238E27FC236}">
                  <a16:creationId xmlns:a16="http://schemas.microsoft.com/office/drawing/2014/main" id="{0BB88EB2-7C20-E94B-97F0-3372094FD85D}"/>
                </a:ext>
              </a:extLst>
            </p:cNvPr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635;p66">
              <a:extLst>
                <a:ext uri="{FF2B5EF4-FFF2-40B4-BE49-F238E27FC236}">
                  <a16:creationId xmlns:a16="http://schemas.microsoft.com/office/drawing/2014/main" id="{80CCBA8E-9E63-704A-9D15-A56864BDCC58}"/>
                </a:ext>
              </a:extLst>
            </p:cNvPr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36;p66">
              <a:extLst>
                <a:ext uri="{FF2B5EF4-FFF2-40B4-BE49-F238E27FC236}">
                  <a16:creationId xmlns:a16="http://schemas.microsoft.com/office/drawing/2014/main" id="{FC669A86-A466-0E40-847E-76FBE0A9A31B}"/>
                </a:ext>
              </a:extLst>
            </p:cNvPr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637;p66">
              <a:extLst>
                <a:ext uri="{FF2B5EF4-FFF2-40B4-BE49-F238E27FC236}">
                  <a16:creationId xmlns:a16="http://schemas.microsoft.com/office/drawing/2014/main" id="{987B8876-324B-884B-AB03-AFAC20F227D5}"/>
                </a:ext>
              </a:extLst>
            </p:cNvPr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638;p66">
              <a:extLst>
                <a:ext uri="{FF2B5EF4-FFF2-40B4-BE49-F238E27FC236}">
                  <a16:creationId xmlns:a16="http://schemas.microsoft.com/office/drawing/2014/main" id="{445901DA-4272-6C4C-9866-F8F6D732AF28}"/>
                </a:ext>
              </a:extLst>
            </p:cNvPr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39;p66">
              <a:extLst>
                <a:ext uri="{FF2B5EF4-FFF2-40B4-BE49-F238E27FC236}">
                  <a16:creationId xmlns:a16="http://schemas.microsoft.com/office/drawing/2014/main" id="{229A8637-BE85-EA41-8815-06916BDCDD33}"/>
                </a:ext>
              </a:extLst>
            </p:cNvPr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40;p66">
              <a:extLst>
                <a:ext uri="{FF2B5EF4-FFF2-40B4-BE49-F238E27FC236}">
                  <a16:creationId xmlns:a16="http://schemas.microsoft.com/office/drawing/2014/main" id="{7A93FC92-F5BA-7B48-AC66-74B4D3782310}"/>
                </a:ext>
              </a:extLst>
            </p:cNvPr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641;p66">
              <a:extLst>
                <a:ext uri="{FF2B5EF4-FFF2-40B4-BE49-F238E27FC236}">
                  <a16:creationId xmlns:a16="http://schemas.microsoft.com/office/drawing/2014/main" id="{84DC1D91-C2BF-A342-A246-A3BA6018316E}"/>
                </a:ext>
              </a:extLst>
            </p:cNvPr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642;p66">
              <a:extLst>
                <a:ext uri="{FF2B5EF4-FFF2-40B4-BE49-F238E27FC236}">
                  <a16:creationId xmlns:a16="http://schemas.microsoft.com/office/drawing/2014/main" id="{2168451B-DAE7-1749-B919-0F95EF76A771}"/>
                </a:ext>
              </a:extLst>
            </p:cNvPr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643;p66">
              <a:extLst>
                <a:ext uri="{FF2B5EF4-FFF2-40B4-BE49-F238E27FC236}">
                  <a16:creationId xmlns:a16="http://schemas.microsoft.com/office/drawing/2014/main" id="{9D2CC0B8-B7BF-BC4A-9A3E-65B4DB19BE63}"/>
                </a:ext>
              </a:extLst>
            </p:cNvPr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408;p66">
            <a:extLst>
              <a:ext uri="{FF2B5EF4-FFF2-40B4-BE49-F238E27FC236}">
                <a16:creationId xmlns:a16="http://schemas.microsoft.com/office/drawing/2014/main" id="{CAF4702B-BB28-8341-A790-A26F67A6F1E7}"/>
              </a:ext>
            </a:extLst>
          </p:cNvPr>
          <p:cNvGrpSpPr/>
          <p:nvPr/>
        </p:nvGrpSpPr>
        <p:grpSpPr>
          <a:xfrm>
            <a:off x="6238089" y="1519188"/>
            <a:ext cx="417128" cy="269162"/>
            <a:chOff x="5728383" y="4221698"/>
            <a:chExt cx="417128" cy="269162"/>
          </a:xfrm>
        </p:grpSpPr>
        <p:sp>
          <p:nvSpPr>
            <p:cNvPr id="92" name="Google Shape;8409;p66">
              <a:extLst>
                <a:ext uri="{FF2B5EF4-FFF2-40B4-BE49-F238E27FC236}">
                  <a16:creationId xmlns:a16="http://schemas.microsoft.com/office/drawing/2014/main" id="{CDA6EB6A-76A5-C041-A3BC-C0CEAA92E992}"/>
                </a:ext>
              </a:extLst>
            </p:cNvPr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410;p66">
              <a:extLst>
                <a:ext uri="{FF2B5EF4-FFF2-40B4-BE49-F238E27FC236}">
                  <a16:creationId xmlns:a16="http://schemas.microsoft.com/office/drawing/2014/main" id="{8E6926AD-EFEC-FE4C-B6D0-1D42724F32AF}"/>
                </a:ext>
              </a:extLst>
            </p:cNvPr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411;p66">
              <a:extLst>
                <a:ext uri="{FF2B5EF4-FFF2-40B4-BE49-F238E27FC236}">
                  <a16:creationId xmlns:a16="http://schemas.microsoft.com/office/drawing/2014/main" id="{160E07B9-8173-1749-A94B-8113F6343B98}"/>
                </a:ext>
              </a:extLst>
            </p:cNvPr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412;p66">
              <a:extLst>
                <a:ext uri="{FF2B5EF4-FFF2-40B4-BE49-F238E27FC236}">
                  <a16:creationId xmlns:a16="http://schemas.microsoft.com/office/drawing/2014/main" id="{D9E822D2-5D94-654E-AC50-44C2B84B6696}"/>
                </a:ext>
              </a:extLst>
            </p:cNvPr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413;p66">
              <a:extLst>
                <a:ext uri="{FF2B5EF4-FFF2-40B4-BE49-F238E27FC236}">
                  <a16:creationId xmlns:a16="http://schemas.microsoft.com/office/drawing/2014/main" id="{42A95DB1-3C7D-244F-9197-C53AC05CA028}"/>
                </a:ext>
              </a:extLst>
            </p:cNvPr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414;p66">
              <a:extLst>
                <a:ext uri="{FF2B5EF4-FFF2-40B4-BE49-F238E27FC236}">
                  <a16:creationId xmlns:a16="http://schemas.microsoft.com/office/drawing/2014/main" id="{39EE754E-8FC5-0B4C-8983-147EB0CF9A4E}"/>
                </a:ext>
              </a:extLst>
            </p:cNvPr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415;p66">
              <a:extLst>
                <a:ext uri="{FF2B5EF4-FFF2-40B4-BE49-F238E27FC236}">
                  <a16:creationId xmlns:a16="http://schemas.microsoft.com/office/drawing/2014/main" id="{BC200A3A-E4F9-9E46-A53C-F2325352BFE2}"/>
                </a:ext>
              </a:extLst>
            </p:cNvPr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16;p66">
              <a:extLst>
                <a:ext uri="{FF2B5EF4-FFF2-40B4-BE49-F238E27FC236}">
                  <a16:creationId xmlns:a16="http://schemas.microsoft.com/office/drawing/2014/main" id="{79F18034-62FD-9640-9C10-EE80A2EADB9B}"/>
                </a:ext>
              </a:extLst>
            </p:cNvPr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417;p66">
              <a:extLst>
                <a:ext uri="{FF2B5EF4-FFF2-40B4-BE49-F238E27FC236}">
                  <a16:creationId xmlns:a16="http://schemas.microsoft.com/office/drawing/2014/main" id="{FFA2BD64-E958-CF41-8C78-1C6C2F20A364}"/>
                </a:ext>
              </a:extLst>
            </p:cNvPr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418;p66">
              <a:extLst>
                <a:ext uri="{FF2B5EF4-FFF2-40B4-BE49-F238E27FC236}">
                  <a16:creationId xmlns:a16="http://schemas.microsoft.com/office/drawing/2014/main" id="{D153CEDD-0183-194C-B043-A01DB04357BB}"/>
                </a:ext>
              </a:extLst>
            </p:cNvPr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419;p66">
              <a:extLst>
                <a:ext uri="{FF2B5EF4-FFF2-40B4-BE49-F238E27FC236}">
                  <a16:creationId xmlns:a16="http://schemas.microsoft.com/office/drawing/2014/main" id="{5EE5ACEB-920F-684B-89F2-425C1351AEC7}"/>
                </a:ext>
              </a:extLst>
            </p:cNvPr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420;p66">
              <a:extLst>
                <a:ext uri="{FF2B5EF4-FFF2-40B4-BE49-F238E27FC236}">
                  <a16:creationId xmlns:a16="http://schemas.microsoft.com/office/drawing/2014/main" id="{9A01567B-E397-2B45-98AE-12CD6CBE0746}"/>
                </a:ext>
              </a:extLst>
            </p:cNvPr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040;p66">
            <a:extLst>
              <a:ext uri="{FF2B5EF4-FFF2-40B4-BE49-F238E27FC236}">
                <a16:creationId xmlns:a16="http://schemas.microsoft.com/office/drawing/2014/main" id="{52A3B369-C2C1-8B40-A6F0-ABF9E7B67426}"/>
              </a:ext>
            </a:extLst>
          </p:cNvPr>
          <p:cNvGrpSpPr/>
          <p:nvPr/>
        </p:nvGrpSpPr>
        <p:grpSpPr>
          <a:xfrm>
            <a:off x="832270" y="3178232"/>
            <a:ext cx="387834" cy="327933"/>
            <a:chOff x="3545795" y="2318755"/>
            <a:chExt cx="387834" cy="327933"/>
          </a:xfrm>
        </p:grpSpPr>
        <p:sp>
          <p:nvSpPr>
            <p:cNvPr id="105" name="Google Shape;8041;p66">
              <a:extLst>
                <a:ext uri="{FF2B5EF4-FFF2-40B4-BE49-F238E27FC236}">
                  <a16:creationId xmlns:a16="http://schemas.microsoft.com/office/drawing/2014/main" id="{5705E279-7D78-594E-9DAB-C96807807303}"/>
                </a:ext>
              </a:extLst>
            </p:cNvPr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42;p66">
              <a:extLst>
                <a:ext uri="{FF2B5EF4-FFF2-40B4-BE49-F238E27FC236}">
                  <a16:creationId xmlns:a16="http://schemas.microsoft.com/office/drawing/2014/main" id="{F2AA0F19-8E8F-8644-8A3B-19B4EC7910F0}"/>
                </a:ext>
              </a:extLst>
            </p:cNvPr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043;p66">
              <a:extLst>
                <a:ext uri="{FF2B5EF4-FFF2-40B4-BE49-F238E27FC236}">
                  <a16:creationId xmlns:a16="http://schemas.microsoft.com/office/drawing/2014/main" id="{288DCD9E-B59A-7947-AF1B-F72948974591}"/>
                </a:ext>
              </a:extLst>
            </p:cNvPr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8044;p66">
              <a:extLst>
                <a:ext uri="{FF2B5EF4-FFF2-40B4-BE49-F238E27FC236}">
                  <a16:creationId xmlns:a16="http://schemas.microsoft.com/office/drawing/2014/main" id="{202BF4A7-BBD5-C344-BC35-3BBFB3FCE7B4}"/>
                </a:ext>
              </a:extLst>
            </p:cNvPr>
            <p:cNvGrpSpPr/>
            <p:nvPr/>
          </p:nvGrpSpPr>
          <p:grpSpPr>
            <a:xfrm>
              <a:off x="3545795" y="2322301"/>
              <a:ext cx="387834" cy="324387"/>
              <a:chOff x="3545795" y="2322301"/>
              <a:chExt cx="387834" cy="324387"/>
            </a:xfrm>
          </p:grpSpPr>
          <p:sp>
            <p:nvSpPr>
              <p:cNvPr id="109" name="Google Shape;8045;p66">
                <a:extLst>
                  <a:ext uri="{FF2B5EF4-FFF2-40B4-BE49-F238E27FC236}">
                    <a16:creationId xmlns:a16="http://schemas.microsoft.com/office/drawing/2014/main" id="{DFBC6FD7-BE41-6D40-B58D-014705B0477D}"/>
                  </a:ext>
                </a:extLst>
              </p:cNvPr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6;p66">
                <a:extLst>
                  <a:ext uri="{FF2B5EF4-FFF2-40B4-BE49-F238E27FC236}">
                    <a16:creationId xmlns:a16="http://schemas.microsoft.com/office/drawing/2014/main" id="{633A22C3-C5A4-6B45-9B44-42AF10E9CA30}"/>
                  </a:ext>
                </a:extLst>
              </p:cNvPr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47;p66">
                <a:extLst>
                  <a:ext uri="{FF2B5EF4-FFF2-40B4-BE49-F238E27FC236}">
                    <a16:creationId xmlns:a16="http://schemas.microsoft.com/office/drawing/2014/main" id="{20C96D4A-E2EA-E242-BF41-DB0395DF65F1}"/>
                  </a:ext>
                </a:extLst>
              </p:cNvPr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48;p66">
                <a:extLst>
                  <a:ext uri="{FF2B5EF4-FFF2-40B4-BE49-F238E27FC236}">
                    <a16:creationId xmlns:a16="http://schemas.microsoft.com/office/drawing/2014/main" id="{A2516E39-09A5-1A4E-85A9-686F3C2C8E5A}"/>
                  </a:ext>
                </a:extLst>
              </p:cNvPr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49;p66">
                <a:extLst>
                  <a:ext uri="{FF2B5EF4-FFF2-40B4-BE49-F238E27FC236}">
                    <a16:creationId xmlns:a16="http://schemas.microsoft.com/office/drawing/2014/main" id="{D05E785C-909B-A142-A695-8502D4E52262}"/>
                  </a:ext>
                </a:extLst>
              </p:cNvPr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50;p66">
                <a:extLst>
                  <a:ext uri="{FF2B5EF4-FFF2-40B4-BE49-F238E27FC236}">
                    <a16:creationId xmlns:a16="http://schemas.microsoft.com/office/drawing/2014/main" id="{AAA5521C-CA1A-1F4F-83B4-2DC47B86E56D}"/>
                  </a:ext>
                </a:extLst>
              </p:cNvPr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51;p66">
                <a:extLst>
                  <a:ext uri="{FF2B5EF4-FFF2-40B4-BE49-F238E27FC236}">
                    <a16:creationId xmlns:a16="http://schemas.microsoft.com/office/drawing/2014/main" id="{28D212B3-524D-8049-A7A9-FF374B73E99E}"/>
                  </a:ext>
                </a:extLst>
              </p:cNvPr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16320;p71">
            <a:extLst>
              <a:ext uri="{FF2B5EF4-FFF2-40B4-BE49-F238E27FC236}">
                <a16:creationId xmlns:a16="http://schemas.microsoft.com/office/drawing/2014/main" id="{DFF34488-8496-8945-B02F-5CB44C8AE839}"/>
              </a:ext>
            </a:extLst>
          </p:cNvPr>
          <p:cNvGrpSpPr/>
          <p:nvPr/>
        </p:nvGrpSpPr>
        <p:grpSpPr>
          <a:xfrm>
            <a:off x="3553179" y="3165830"/>
            <a:ext cx="372047" cy="307730"/>
            <a:chOff x="7423823" y="2464077"/>
            <a:chExt cx="372047" cy="307730"/>
          </a:xfrm>
        </p:grpSpPr>
        <p:sp>
          <p:nvSpPr>
            <p:cNvPr id="117" name="Google Shape;16321;p71">
              <a:extLst>
                <a:ext uri="{FF2B5EF4-FFF2-40B4-BE49-F238E27FC236}">
                  <a16:creationId xmlns:a16="http://schemas.microsoft.com/office/drawing/2014/main" id="{C4DCF372-515F-024E-8B60-95C15D9BE542}"/>
                </a:ext>
              </a:extLst>
            </p:cNvPr>
            <p:cNvSpPr/>
            <p:nvPr/>
          </p:nvSpPr>
          <p:spPr>
            <a:xfrm>
              <a:off x="7423823" y="2464077"/>
              <a:ext cx="212909" cy="149249"/>
            </a:xfrm>
            <a:custGeom>
              <a:avLst/>
              <a:gdLst/>
              <a:ahLst/>
              <a:cxnLst/>
              <a:rect l="l" t="t" r="r" b="b"/>
              <a:pathLst>
                <a:path w="8117" h="5690" extrusionOk="0">
                  <a:moveTo>
                    <a:pt x="5929" y="0"/>
                  </a:moveTo>
                  <a:cubicBezTo>
                    <a:pt x="5761" y="0"/>
                    <a:pt x="5579" y="11"/>
                    <a:pt x="5384" y="35"/>
                  </a:cubicBezTo>
                  <a:cubicBezTo>
                    <a:pt x="3133" y="319"/>
                    <a:pt x="0" y="3004"/>
                    <a:pt x="0" y="5690"/>
                  </a:cubicBezTo>
                  <a:lnTo>
                    <a:pt x="0" y="5690"/>
                  </a:lnTo>
                  <a:lnTo>
                    <a:pt x="8117" y="1479"/>
                  </a:lnTo>
                  <a:cubicBezTo>
                    <a:pt x="8117" y="1479"/>
                    <a:pt x="7898" y="0"/>
                    <a:pt x="5929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322;p71">
              <a:extLst>
                <a:ext uri="{FF2B5EF4-FFF2-40B4-BE49-F238E27FC236}">
                  <a16:creationId xmlns:a16="http://schemas.microsoft.com/office/drawing/2014/main" id="{A8248E48-5889-7F4F-BBEF-8F0F3912D044}"/>
                </a:ext>
              </a:extLst>
            </p:cNvPr>
            <p:cNvSpPr/>
            <p:nvPr/>
          </p:nvSpPr>
          <p:spPr>
            <a:xfrm>
              <a:off x="7434840" y="2507645"/>
              <a:ext cx="359115" cy="258287"/>
            </a:xfrm>
            <a:custGeom>
              <a:avLst/>
              <a:gdLst/>
              <a:ahLst/>
              <a:cxnLst/>
              <a:rect l="l" t="t" r="r" b="b"/>
              <a:pathLst>
                <a:path w="13691" h="9847" extrusionOk="0">
                  <a:moveTo>
                    <a:pt x="4056" y="1"/>
                  </a:moveTo>
                  <a:lnTo>
                    <a:pt x="1" y="2883"/>
                  </a:lnTo>
                  <a:lnTo>
                    <a:pt x="1" y="7215"/>
                  </a:lnTo>
                  <a:lnTo>
                    <a:pt x="7636" y="9846"/>
                  </a:lnTo>
                  <a:lnTo>
                    <a:pt x="13691" y="9846"/>
                  </a:lnTo>
                  <a:lnTo>
                    <a:pt x="13684" y="8443"/>
                  </a:lnTo>
                  <a:cubicBezTo>
                    <a:pt x="13684" y="8226"/>
                    <a:pt x="13528" y="8043"/>
                    <a:pt x="13311" y="8002"/>
                  </a:cubicBezTo>
                  <a:cubicBezTo>
                    <a:pt x="9643" y="7385"/>
                    <a:pt x="4279" y="4646"/>
                    <a:pt x="5452" y="2069"/>
                  </a:cubicBezTo>
                  <a:cubicBezTo>
                    <a:pt x="5886" y="1126"/>
                    <a:pt x="7093" y="991"/>
                    <a:pt x="7093" y="991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323;p71">
              <a:extLst>
                <a:ext uri="{FF2B5EF4-FFF2-40B4-BE49-F238E27FC236}">
                  <a16:creationId xmlns:a16="http://schemas.microsoft.com/office/drawing/2014/main" id="{2DCDDB65-9081-4249-B63A-DF3FC7FC15F8}"/>
                </a:ext>
              </a:extLst>
            </p:cNvPr>
            <p:cNvSpPr/>
            <p:nvPr/>
          </p:nvSpPr>
          <p:spPr>
            <a:xfrm>
              <a:off x="7434656" y="2507645"/>
              <a:ext cx="302406" cy="223060"/>
            </a:xfrm>
            <a:custGeom>
              <a:avLst/>
              <a:gdLst/>
              <a:ahLst/>
              <a:cxnLst/>
              <a:rect l="l" t="t" r="r" b="b"/>
              <a:pathLst>
                <a:path w="11529" h="8504" extrusionOk="0">
                  <a:moveTo>
                    <a:pt x="4063" y="1"/>
                  </a:moveTo>
                  <a:lnTo>
                    <a:pt x="1" y="2883"/>
                  </a:lnTo>
                  <a:lnTo>
                    <a:pt x="1" y="6612"/>
                  </a:lnTo>
                  <a:lnTo>
                    <a:pt x="4076" y="5276"/>
                  </a:lnTo>
                  <a:cubicBezTo>
                    <a:pt x="4524" y="5846"/>
                    <a:pt x="5059" y="6347"/>
                    <a:pt x="5663" y="6754"/>
                  </a:cubicBezTo>
                  <a:cubicBezTo>
                    <a:pt x="5709" y="6790"/>
                    <a:pt x="5755" y="6805"/>
                    <a:pt x="5799" y="6805"/>
                  </a:cubicBezTo>
                  <a:cubicBezTo>
                    <a:pt x="5990" y="6805"/>
                    <a:pt x="6129" y="6520"/>
                    <a:pt x="5914" y="6388"/>
                  </a:cubicBezTo>
                  <a:cubicBezTo>
                    <a:pt x="4958" y="5724"/>
                    <a:pt x="4286" y="4944"/>
                    <a:pt x="3913" y="4130"/>
                  </a:cubicBezTo>
                  <a:cubicBezTo>
                    <a:pt x="3859" y="4015"/>
                    <a:pt x="3907" y="3886"/>
                    <a:pt x="4015" y="3825"/>
                  </a:cubicBezTo>
                  <a:cubicBezTo>
                    <a:pt x="4045" y="3810"/>
                    <a:pt x="4078" y="3803"/>
                    <a:pt x="4110" y="3803"/>
                  </a:cubicBezTo>
                  <a:cubicBezTo>
                    <a:pt x="4193" y="3803"/>
                    <a:pt x="4274" y="3851"/>
                    <a:pt x="4313" y="3934"/>
                  </a:cubicBezTo>
                  <a:cubicBezTo>
                    <a:pt x="5371" y="6117"/>
                    <a:pt x="8992" y="7799"/>
                    <a:pt x="11148" y="8490"/>
                  </a:cubicBezTo>
                  <a:cubicBezTo>
                    <a:pt x="11169" y="8497"/>
                    <a:pt x="11189" y="8504"/>
                    <a:pt x="11216" y="8504"/>
                  </a:cubicBezTo>
                  <a:cubicBezTo>
                    <a:pt x="11474" y="8504"/>
                    <a:pt x="11528" y="8144"/>
                    <a:pt x="11284" y="8063"/>
                  </a:cubicBezTo>
                  <a:lnTo>
                    <a:pt x="11291" y="8063"/>
                  </a:lnTo>
                  <a:cubicBezTo>
                    <a:pt x="8314" y="7107"/>
                    <a:pt x="4924" y="5147"/>
                    <a:pt x="4510" y="3120"/>
                  </a:cubicBezTo>
                  <a:cubicBezTo>
                    <a:pt x="4327" y="2238"/>
                    <a:pt x="4734" y="896"/>
                    <a:pt x="6300" y="1"/>
                  </a:cubicBez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324;p71">
              <a:extLst>
                <a:ext uri="{FF2B5EF4-FFF2-40B4-BE49-F238E27FC236}">
                  <a16:creationId xmlns:a16="http://schemas.microsoft.com/office/drawing/2014/main" id="{DB8F39C7-2437-A540-AD22-9D3B41A40FDD}"/>
                </a:ext>
              </a:extLst>
            </p:cNvPr>
            <p:cNvSpPr/>
            <p:nvPr/>
          </p:nvSpPr>
          <p:spPr>
            <a:xfrm>
              <a:off x="7434840" y="2507645"/>
              <a:ext cx="129865" cy="173433"/>
            </a:xfrm>
            <a:custGeom>
              <a:avLst/>
              <a:gdLst/>
              <a:ahLst/>
              <a:cxnLst/>
              <a:rect l="l" t="t" r="r" b="b"/>
              <a:pathLst>
                <a:path w="4951" h="6612" extrusionOk="0">
                  <a:moveTo>
                    <a:pt x="4056" y="1"/>
                  </a:moveTo>
                  <a:lnTo>
                    <a:pt x="1" y="2883"/>
                  </a:lnTo>
                  <a:lnTo>
                    <a:pt x="1" y="6612"/>
                  </a:lnTo>
                  <a:lnTo>
                    <a:pt x="2998" y="5629"/>
                  </a:lnTo>
                  <a:cubicBezTo>
                    <a:pt x="2896" y="5405"/>
                    <a:pt x="2801" y="5168"/>
                    <a:pt x="2713" y="4930"/>
                  </a:cubicBezTo>
                  <a:cubicBezTo>
                    <a:pt x="1370" y="1343"/>
                    <a:pt x="4951" y="1"/>
                    <a:pt x="495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325;p71">
              <a:extLst>
                <a:ext uri="{FF2B5EF4-FFF2-40B4-BE49-F238E27FC236}">
                  <a16:creationId xmlns:a16="http://schemas.microsoft.com/office/drawing/2014/main" id="{3D02A1F5-8C82-E04F-8C0B-6871FACDFE05}"/>
                </a:ext>
              </a:extLst>
            </p:cNvPr>
            <p:cNvSpPr/>
            <p:nvPr/>
          </p:nvSpPr>
          <p:spPr>
            <a:xfrm>
              <a:off x="7459915" y="2490045"/>
              <a:ext cx="205932" cy="82729"/>
            </a:xfrm>
            <a:custGeom>
              <a:avLst/>
              <a:gdLst/>
              <a:ahLst/>
              <a:cxnLst/>
              <a:rect l="l" t="t" r="r" b="b"/>
              <a:pathLst>
                <a:path w="7851" h="3154" extrusionOk="0">
                  <a:moveTo>
                    <a:pt x="5181" y="1"/>
                  </a:moveTo>
                  <a:cubicBezTo>
                    <a:pt x="1811" y="1"/>
                    <a:pt x="1" y="3154"/>
                    <a:pt x="1" y="3154"/>
                  </a:cubicBezTo>
                  <a:lnTo>
                    <a:pt x="659" y="3059"/>
                  </a:lnTo>
                  <a:cubicBezTo>
                    <a:pt x="659" y="3059"/>
                    <a:pt x="1465" y="1621"/>
                    <a:pt x="2923" y="1031"/>
                  </a:cubicBezTo>
                  <a:cubicBezTo>
                    <a:pt x="3340" y="862"/>
                    <a:pt x="3761" y="777"/>
                    <a:pt x="4165" y="777"/>
                  </a:cubicBezTo>
                  <a:cubicBezTo>
                    <a:pt x="4978" y="777"/>
                    <a:pt x="5718" y="1125"/>
                    <a:pt x="6198" y="1845"/>
                  </a:cubicBezTo>
                  <a:cubicBezTo>
                    <a:pt x="6346" y="2067"/>
                    <a:pt x="6531" y="2160"/>
                    <a:pt x="6713" y="2160"/>
                  </a:cubicBezTo>
                  <a:cubicBezTo>
                    <a:pt x="7301" y="2160"/>
                    <a:pt x="7851" y="1192"/>
                    <a:pt x="6944" y="529"/>
                  </a:cubicBezTo>
                  <a:cubicBezTo>
                    <a:pt x="6680" y="340"/>
                    <a:pt x="5914" y="1"/>
                    <a:pt x="5181" y="1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326;p71">
              <a:extLst>
                <a:ext uri="{FF2B5EF4-FFF2-40B4-BE49-F238E27FC236}">
                  <a16:creationId xmlns:a16="http://schemas.microsoft.com/office/drawing/2014/main" id="{52E59DBC-5B84-184F-860E-13A2E1BAFBB0}"/>
                </a:ext>
              </a:extLst>
            </p:cNvPr>
            <p:cNvSpPr/>
            <p:nvPr/>
          </p:nvSpPr>
          <p:spPr>
            <a:xfrm>
              <a:off x="7423823" y="2553469"/>
              <a:ext cx="102192" cy="177236"/>
            </a:xfrm>
            <a:custGeom>
              <a:avLst/>
              <a:gdLst/>
              <a:ahLst/>
              <a:cxnLst/>
              <a:rect l="l" t="t" r="r" b="b"/>
              <a:pathLst>
                <a:path w="3896" h="6757" extrusionOk="0">
                  <a:moveTo>
                    <a:pt x="2643" y="1"/>
                  </a:moveTo>
                  <a:cubicBezTo>
                    <a:pt x="2298" y="1"/>
                    <a:pt x="1882" y="67"/>
                    <a:pt x="1445" y="207"/>
                  </a:cubicBezTo>
                  <a:cubicBezTo>
                    <a:pt x="583" y="491"/>
                    <a:pt x="0" y="1292"/>
                    <a:pt x="0" y="2200"/>
                  </a:cubicBezTo>
                  <a:lnTo>
                    <a:pt x="0" y="5190"/>
                  </a:lnTo>
                  <a:cubicBezTo>
                    <a:pt x="0" y="6058"/>
                    <a:pt x="699" y="6757"/>
                    <a:pt x="1567" y="6757"/>
                  </a:cubicBezTo>
                  <a:lnTo>
                    <a:pt x="1024" y="3678"/>
                  </a:lnTo>
                  <a:cubicBezTo>
                    <a:pt x="50" y="2921"/>
                    <a:pt x="302" y="1044"/>
                    <a:pt x="1818" y="1044"/>
                  </a:cubicBezTo>
                  <a:cubicBezTo>
                    <a:pt x="2012" y="1044"/>
                    <a:pt x="2226" y="1075"/>
                    <a:pt x="2462" y="1142"/>
                  </a:cubicBezTo>
                  <a:cubicBezTo>
                    <a:pt x="2622" y="1189"/>
                    <a:pt x="2769" y="1210"/>
                    <a:pt x="2899" y="1210"/>
                  </a:cubicBezTo>
                  <a:cubicBezTo>
                    <a:pt x="3663" y="1210"/>
                    <a:pt x="3895" y="506"/>
                    <a:pt x="3357" y="152"/>
                  </a:cubicBezTo>
                  <a:cubicBezTo>
                    <a:pt x="3200" y="53"/>
                    <a:pt x="2950" y="1"/>
                    <a:pt x="2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327;p71">
              <a:extLst>
                <a:ext uri="{FF2B5EF4-FFF2-40B4-BE49-F238E27FC236}">
                  <a16:creationId xmlns:a16="http://schemas.microsoft.com/office/drawing/2014/main" id="{36C974F6-0F89-EC4F-9F95-BE29C5736EFF}"/>
                </a:ext>
              </a:extLst>
            </p:cNvPr>
            <p:cNvSpPr/>
            <p:nvPr/>
          </p:nvSpPr>
          <p:spPr>
            <a:xfrm>
              <a:off x="7423823" y="2581456"/>
              <a:ext cx="41102" cy="149249"/>
            </a:xfrm>
            <a:custGeom>
              <a:avLst/>
              <a:gdLst/>
              <a:ahLst/>
              <a:cxnLst/>
              <a:rect l="l" t="t" r="r" b="b"/>
              <a:pathLst>
                <a:path w="1567" h="5690" extrusionOk="0">
                  <a:moveTo>
                    <a:pt x="1533" y="1"/>
                  </a:moveTo>
                  <a:cubicBezTo>
                    <a:pt x="990" y="62"/>
                    <a:pt x="0" y="360"/>
                    <a:pt x="0" y="2110"/>
                  </a:cubicBezTo>
                  <a:cubicBezTo>
                    <a:pt x="0" y="4476"/>
                    <a:pt x="1567" y="5690"/>
                    <a:pt x="1567" y="5690"/>
                  </a:cubicBezTo>
                  <a:lnTo>
                    <a:pt x="1024" y="2611"/>
                  </a:lnTo>
                  <a:cubicBezTo>
                    <a:pt x="109" y="1899"/>
                    <a:pt x="278" y="218"/>
                    <a:pt x="1540" y="1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328;p71">
              <a:extLst>
                <a:ext uri="{FF2B5EF4-FFF2-40B4-BE49-F238E27FC236}">
                  <a16:creationId xmlns:a16="http://schemas.microsoft.com/office/drawing/2014/main" id="{4C08D36F-3F4B-F741-8A52-B71C523DBA77}"/>
                </a:ext>
              </a:extLst>
            </p:cNvPr>
            <p:cNvSpPr/>
            <p:nvPr/>
          </p:nvSpPr>
          <p:spPr>
            <a:xfrm>
              <a:off x="7445882" y="2660251"/>
              <a:ext cx="347915" cy="111556"/>
            </a:xfrm>
            <a:custGeom>
              <a:avLst/>
              <a:gdLst/>
              <a:ahLst/>
              <a:cxnLst/>
              <a:rect l="l" t="t" r="r" b="b"/>
              <a:pathLst>
                <a:path w="13264" h="4253" extrusionOk="0">
                  <a:moveTo>
                    <a:pt x="271" y="1"/>
                  </a:moveTo>
                  <a:cubicBezTo>
                    <a:pt x="271" y="1"/>
                    <a:pt x="0" y="1757"/>
                    <a:pt x="719" y="2686"/>
                  </a:cubicBezTo>
                  <a:cubicBezTo>
                    <a:pt x="1580" y="3805"/>
                    <a:pt x="2950" y="4252"/>
                    <a:pt x="3967" y="4252"/>
                  </a:cubicBezTo>
                  <a:lnTo>
                    <a:pt x="13039" y="4252"/>
                  </a:lnTo>
                  <a:cubicBezTo>
                    <a:pt x="13161" y="4252"/>
                    <a:pt x="13263" y="4157"/>
                    <a:pt x="13263" y="4028"/>
                  </a:cubicBezTo>
                  <a:cubicBezTo>
                    <a:pt x="13256" y="3906"/>
                    <a:pt x="13161" y="3805"/>
                    <a:pt x="13039" y="3805"/>
                  </a:cubicBezTo>
                  <a:cubicBezTo>
                    <a:pt x="5594" y="3730"/>
                    <a:pt x="2909" y="21"/>
                    <a:pt x="2909" y="21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7F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329;p71">
              <a:extLst>
                <a:ext uri="{FF2B5EF4-FFF2-40B4-BE49-F238E27FC236}">
                  <a16:creationId xmlns:a16="http://schemas.microsoft.com/office/drawing/2014/main" id="{20ABAA85-EF5E-6E4E-825F-E8BCFEAE6AF9}"/>
                </a:ext>
              </a:extLst>
            </p:cNvPr>
            <p:cNvSpPr/>
            <p:nvPr/>
          </p:nvSpPr>
          <p:spPr>
            <a:xfrm>
              <a:off x="7446040" y="2660251"/>
              <a:ext cx="349830" cy="111556"/>
            </a:xfrm>
            <a:custGeom>
              <a:avLst/>
              <a:gdLst/>
              <a:ahLst/>
              <a:cxnLst/>
              <a:rect l="l" t="t" r="r" b="b"/>
              <a:pathLst>
                <a:path w="13337" h="4253" extrusionOk="0">
                  <a:moveTo>
                    <a:pt x="272" y="1"/>
                  </a:moveTo>
                  <a:cubicBezTo>
                    <a:pt x="272" y="1"/>
                    <a:pt x="1" y="1750"/>
                    <a:pt x="720" y="2686"/>
                  </a:cubicBezTo>
                  <a:cubicBezTo>
                    <a:pt x="1574" y="3805"/>
                    <a:pt x="2951" y="4252"/>
                    <a:pt x="3961" y="4252"/>
                  </a:cubicBezTo>
                  <a:lnTo>
                    <a:pt x="13033" y="4252"/>
                  </a:lnTo>
                  <a:cubicBezTo>
                    <a:pt x="13036" y="4252"/>
                    <a:pt x="13038" y="4252"/>
                    <a:pt x="13040" y="4252"/>
                  </a:cubicBezTo>
                  <a:cubicBezTo>
                    <a:pt x="13332" y="4252"/>
                    <a:pt x="13336" y="3811"/>
                    <a:pt x="13040" y="3805"/>
                  </a:cubicBezTo>
                  <a:lnTo>
                    <a:pt x="6314" y="3805"/>
                  </a:lnTo>
                  <a:cubicBezTo>
                    <a:pt x="4497" y="3805"/>
                    <a:pt x="3195" y="3187"/>
                    <a:pt x="2361" y="2374"/>
                  </a:cubicBezTo>
                  <a:cubicBezTo>
                    <a:pt x="2051" y="2064"/>
                    <a:pt x="2270" y="1547"/>
                    <a:pt x="2698" y="1547"/>
                  </a:cubicBezTo>
                  <a:cubicBezTo>
                    <a:pt x="2701" y="1547"/>
                    <a:pt x="2704" y="1547"/>
                    <a:pt x="2706" y="1547"/>
                  </a:cubicBezTo>
                  <a:cubicBezTo>
                    <a:pt x="3120" y="1547"/>
                    <a:pt x="3513" y="1269"/>
                    <a:pt x="3703" y="841"/>
                  </a:cubicBezTo>
                  <a:cubicBezTo>
                    <a:pt x="3405" y="597"/>
                    <a:pt x="3134" y="319"/>
                    <a:pt x="2896" y="21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330;p71">
              <a:extLst>
                <a:ext uri="{FF2B5EF4-FFF2-40B4-BE49-F238E27FC236}">
                  <a16:creationId xmlns:a16="http://schemas.microsoft.com/office/drawing/2014/main" id="{6770CBD1-4C71-0143-BD59-BFC7EBCAD4CA}"/>
                </a:ext>
              </a:extLst>
            </p:cNvPr>
            <p:cNvSpPr/>
            <p:nvPr/>
          </p:nvSpPr>
          <p:spPr>
            <a:xfrm>
              <a:off x="7433423" y="2624133"/>
              <a:ext cx="118533" cy="106572"/>
            </a:xfrm>
            <a:custGeom>
              <a:avLst/>
              <a:gdLst/>
              <a:ahLst/>
              <a:cxnLst/>
              <a:rect l="l" t="t" r="r" b="b"/>
              <a:pathLst>
                <a:path w="4519" h="4063" extrusionOk="0">
                  <a:moveTo>
                    <a:pt x="2572" y="0"/>
                  </a:moveTo>
                  <a:cubicBezTo>
                    <a:pt x="1620" y="0"/>
                    <a:pt x="606" y="422"/>
                    <a:pt x="326" y="1581"/>
                  </a:cubicBezTo>
                  <a:cubicBezTo>
                    <a:pt x="1" y="2903"/>
                    <a:pt x="1201" y="4063"/>
                    <a:pt x="1201" y="4063"/>
                  </a:cubicBezTo>
                  <a:cubicBezTo>
                    <a:pt x="1201" y="4063"/>
                    <a:pt x="557" y="2951"/>
                    <a:pt x="1045" y="2151"/>
                  </a:cubicBezTo>
                  <a:cubicBezTo>
                    <a:pt x="1207" y="1884"/>
                    <a:pt x="1451" y="1723"/>
                    <a:pt x="1746" y="1723"/>
                  </a:cubicBezTo>
                  <a:cubicBezTo>
                    <a:pt x="2045" y="1723"/>
                    <a:pt x="2396" y="1888"/>
                    <a:pt x="2767" y="2273"/>
                  </a:cubicBezTo>
                  <a:cubicBezTo>
                    <a:pt x="2902" y="2414"/>
                    <a:pt x="3050" y="2474"/>
                    <a:pt x="3191" y="2474"/>
                  </a:cubicBezTo>
                  <a:cubicBezTo>
                    <a:pt x="3639" y="2474"/>
                    <a:pt x="4023" y="1879"/>
                    <a:pt x="3750" y="1405"/>
                  </a:cubicBezTo>
                  <a:lnTo>
                    <a:pt x="3750" y="1405"/>
                  </a:lnTo>
                  <a:cubicBezTo>
                    <a:pt x="3801" y="1413"/>
                    <a:pt x="3852" y="1418"/>
                    <a:pt x="3902" y="1418"/>
                  </a:cubicBezTo>
                  <a:cubicBezTo>
                    <a:pt x="4167" y="1418"/>
                    <a:pt x="4408" y="1296"/>
                    <a:pt x="4442" y="1045"/>
                  </a:cubicBezTo>
                  <a:cubicBezTo>
                    <a:pt x="4519" y="473"/>
                    <a:pt x="3580" y="0"/>
                    <a:pt x="2572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331;p71">
              <a:extLst>
                <a:ext uri="{FF2B5EF4-FFF2-40B4-BE49-F238E27FC236}">
                  <a16:creationId xmlns:a16="http://schemas.microsoft.com/office/drawing/2014/main" id="{F7CB652E-5511-C348-ACD3-2392D27BAD76}"/>
                </a:ext>
              </a:extLst>
            </p:cNvPr>
            <p:cNvSpPr/>
            <p:nvPr/>
          </p:nvSpPr>
          <p:spPr>
            <a:xfrm>
              <a:off x="7439823" y="2642126"/>
              <a:ext cx="99149" cy="88579"/>
            </a:xfrm>
            <a:custGeom>
              <a:avLst/>
              <a:gdLst/>
              <a:ahLst/>
              <a:cxnLst/>
              <a:rect l="l" t="t" r="r" b="b"/>
              <a:pathLst>
                <a:path w="3780" h="3377" extrusionOk="0">
                  <a:moveTo>
                    <a:pt x="1956" y="0"/>
                  </a:moveTo>
                  <a:cubicBezTo>
                    <a:pt x="1403" y="0"/>
                    <a:pt x="869" y="220"/>
                    <a:pt x="591" y="692"/>
                  </a:cubicBezTo>
                  <a:cubicBezTo>
                    <a:pt x="1" y="1709"/>
                    <a:pt x="509" y="2780"/>
                    <a:pt x="957" y="3377"/>
                  </a:cubicBezTo>
                  <a:cubicBezTo>
                    <a:pt x="957" y="3377"/>
                    <a:pt x="313" y="2271"/>
                    <a:pt x="801" y="1465"/>
                  </a:cubicBezTo>
                  <a:cubicBezTo>
                    <a:pt x="963" y="1198"/>
                    <a:pt x="1207" y="1037"/>
                    <a:pt x="1502" y="1037"/>
                  </a:cubicBezTo>
                  <a:cubicBezTo>
                    <a:pt x="1801" y="1037"/>
                    <a:pt x="2152" y="1202"/>
                    <a:pt x="2523" y="1587"/>
                  </a:cubicBezTo>
                  <a:cubicBezTo>
                    <a:pt x="2658" y="1728"/>
                    <a:pt x="2806" y="1788"/>
                    <a:pt x="2947" y="1788"/>
                  </a:cubicBezTo>
                  <a:cubicBezTo>
                    <a:pt x="3395" y="1788"/>
                    <a:pt x="3779" y="1193"/>
                    <a:pt x="3506" y="719"/>
                  </a:cubicBezTo>
                  <a:cubicBezTo>
                    <a:pt x="3163" y="252"/>
                    <a:pt x="2549" y="0"/>
                    <a:pt x="1956" y="0"/>
                  </a:cubicBezTo>
                  <a:close/>
                </a:path>
              </a:pathLst>
            </a:custGeom>
            <a:solidFill>
              <a:srgbClr val="E6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332;p71">
              <a:extLst>
                <a:ext uri="{FF2B5EF4-FFF2-40B4-BE49-F238E27FC236}">
                  <a16:creationId xmlns:a16="http://schemas.microsoft.com/office/drawing/2014/main" id="{25249C42-C83F-B846-99E8-E2F26CB30197}"/>
                </a:ext>
              </a:extLst>
            </p:cNvPr>
            <p:cNvSpPr/>
            <p:nvPr/>
          </p:nvSpPr>
          <p:spPr>
            <a:xfrm>
              <a:off x="7744196" y="2725669"/>
              <a:ext cx="26650" cy="14112"/>
            </a:xfrm>
            <a:custGeom>
              <a:avLst/>
              <a:gdLst/>
              <a:ahLst/>
              <a:cxnLst/>
              <a:rect l="l" t="t" r="r" b="b"/>
              <a:pathLst>
                <a:path w="1016" h="538" extrusionOk="0">
                  <a:moveTo>
                    <a:pt x="313" y="0"/>
                  </a:moveTo>
                  <a:cubicBezTo>
                    <a:pt x="72" y="0"/>
                    <a:pt x="1" y="374"/>
                    <a:pt x="270" y="443"/>
                  </a:cubicBezTo>
                  <a:cubicBezTo>
                    <a:pt x="405" y="476"/>
                    <a:pt x="534" y="510"/>
                    <a:pt x="663" y="538"/>
                  </a:cubicBezTo>
                  <a:lnTo>
                    <a:pt x="710" y="538"/>
                  </a:lnTo>
                  <a:cubicBezTo>
                    <a:pt x="975" y="538"/>
                    <a:pt x="1015" y="151"/>
                    <a:pt x="751" y="97"/>
                  </a:cubicBezTo>
                  <a:cubicBezTo>
                    <a:pt x="636" y="70"/>
                    <a:pt x="507" y="43"/>
                    <a:pt x="378" y="9"/>
                  </a:cubicBezTo>
                  <a:cubicBezTo>
                    <a:pt x="355" y="3"/>
                    <a:pt x="333" y="0"/>
                    <a:pt x="313" y="0"/>
                  </a:cubicBezTo>
                  <a:close/>
                </a:path>
              </a:pathLst>
            </a:custGeom>
            <a:solidFill>
              <a:srgbClr val="AD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333;p71">
              <a:extLst>
                <a:ext uri="{FF2B5EF4-FFF2-40B4-BE49-F238E27FC236}">
                  <a16:creationId xmlns:a16="http://schemas.microsoft.com/office/drawing/2014/main" id="{CCFC9805-5DCA-6B4C-AC14-338CA17485AB}"/>
                </a:ext>
              </a:extLst>
            </p:cNvPr>
            <p:cNvSpPr/>
            <p:nvPr/>
          </p:nvSpPr>
          <p:spPr>
            <a:xfrm>
              <a:off x="7596679" y="2685694"/>
              <a:ext cx="24578" cy="16027"/>
            </a:xfrm>
            <a:custGeom>
              <a:avLst/>
              <a:gdLst/>
              <a:ahLst/>
              <a:cxnLst/>
              <a:rect l="l" t="t" r="r" b="b"/>
              <a:pathLst>
                <a:path w="937" h="611" extrusionOk="0">
                  <a:moveTo>
                    <a:pt x="322" y="0"/>
                  </a:moveTo>
                  <a:cubicBezTo>
                    <a:pt x="121" y="0"/>
                    <a:pt x="1" y="295"/>
                    <a:pt x="218" y="421"/>
                  </a:cubicBezTo>
                  <a:cubicBezTo>
                    <a:pt x="313" y="475"/>
                    <a:pt x="415" y="529"/>
                    <a:pt x="516" y="583"/>
                  </a:cubicBezTo>
                  <a:cubicBezTo>
                    <a:pt x="544" y="597"/>
                    <a:pt x="584" y="610"/>
                    <a:pt x="618" y="610"/>
                  </a:cubicBezTo>
                  <a:cubicBezTo>
                    <a:pt x="856" y="610"/>
                    <a:pt x="937" y="292"/>
                    <a:pt x="720" y="183"/>
                  </a:cubicBezTo>
                  <a:cubicBezTo>
                    <a:pt x="625" y="136"/>
                    <a:pt x="530" y="82"/>
                    <a:pt x="442" y="34"/>
                  </a:cubicBezTo>
                  <a:cubicBezTo>
                    <a:pt x="400" y="11"/>
                    <a:pt x="360" y="0"/>
                    <a:pt x="322" y="0"/>
                  </a:cubicBezTo>
                  <a:close/>
                </a:path>
              </a:pathLst>
            </a:custGeom>
            <a:solidFill>
              <a:srgbClr val="AD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6561;p71">
            <a:extLst>
              <a:ext uri="{FF2B5EF4-FFF2-40B4-BE49-F238E27FC236}">
                <a16:creationId xmlns:a16="http://schemas.microsoft.com/office/drawing/2014/main" id="{E87969B3-00DB-024D-9949-F9F697359B5C}"/>
              </a:ext>
            </a:extLst>
          </p:cNvPr>
          <p:cNvGrpSpPr/>
          <p:nvPr/>
        </p:nvGrpSpPr>
        <p:grpSpPr>
          <a:xfrm>
            <a:off x="6256303" y="3165830"/>
            <a:ext cx="374774" cy="364283"/>
            <a:chOff x="1943878" y="2909069"/>
            <a:chExt cx="374774" cy="364283"/>
          </a:xfrm>
        </p:grpSpPr>
        <p:sp>
          <p:nvSpPr>
            <p:cNvPr id="131" name="Google Shape;16562;p71">
              <a:extLst>
                <a:ext uri="{FF2B5EF4-FFF2-40B4-BE49-F238E27FC236}">
                  <a16:creationId xmlns:a16="http://schemas.microsoft.com/office/drawing/2014/main" id="{6D665CCC-021A-EA42-951F-E5D82DA816E2}"/>
                </a:ext>
              </a:extLst>
            </p:cNvPr>
            <p:cNvSpPr/>
            <p:nvPr/>
          </p:nvSpPr>
          <p:spPr>
            <a:xfrm>
              <a:off x="2142911" y="2909069"/>
              <a:ext cx="65470" cy="50178"/>
            </a:xfrm>
            <a:custGeom>
              <a:avLst/>
              <a:gdLst/>
              <a:ahLst/>
              <a:cxnLst/>
              <a:rect l="l" t="t" r="r" b="b"/>
              <a:pathLst>
                <a:path w="2496" h="1913" extrusionOk="0">
                  <a:moveTo>
                    <a:pt x="2204" y="1"/>
                  </a:moveTo>
                  <a:cubicBezTo>
                    <a:pt x="1824" y="1"/>
                    <a:pt x="1668" y="1"/>
                    <a:pt x="1411" y="190"/>
                  </a:cubicBezTo>
                  <a:cubicBezTo>
                    <a:pt x="1323" y="258"/>
                    <a:pt x="929" y="577"/>
                    <a:pt x="475" y="950"/>
                  </a:cubicBezTo>
                  <a:lnTo>
                    <a:pt x="0" y="1343"/>
                  </a:lnTo>
                  <a:lnTo>
                    <a:pt x="0" y="1913"/>
                  </a:lnTo>
                  <a:cubicBezTo>
                    <a:pt x="224" y="1730"/>
                    <a:pt x="495" y="1506"/>
                    <a:pt x="753" y="1289"/>
                  </a:cubicBezTo>
                  <a:cubicBezTo>
                    <a:pt x="1167" y="957"/>
                    <a:pt x="1594" y="604"/>
                    <a:pt x="1675" y="543"/>
                  </a:cubicBezTo>
                  <a:cubicBezTo>
                    <a:pt x="1811" y="441"/>
                    <a:pt x="1845" y="441"/>
                    <a:pt x="2204" y="441"/>
                  </a:cubicBezTo>
                  <a:cubicBezTo>
                    <a:pt x="2496" y="441"/>
                    <a:pt x="2496" y="1"/>
                    <a:pt x="2204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563;p71">
              <a:extLst>
                <a:ext uri="{FF2B5EF4-FFF2-40B4-BE49-F238E27FC236}">
                  <a16:creationId xmlns:a16="http://schemas.microsoft.com/office/drawing/2014/main" id="{4A6F56E7-D592-A345-8B75-807C40A6281D}"/>
                </a:ext>
              </a:extLst>
            </p:cNvPr>
            <p:cNvSpPr/>
            <p:nvPr/>
          </p:nvSpPr>
          <p:spPr>
            <a:xfrm>
              <a:off x="2193063" y="2938316"/>
              <a:ext cx="90231" cy="51699"/>
            </a:xfrm>
            <a:custGeom>
              <a:avLst/>
              <a:gdLst/>
              <a:ahLst/>
              <a:cxnLst/>
              <a:rect l="l" t="t" r="r" b="b"/>
              <a:pathLst>
                <a:path w="3440" h="1971" extrusionOk="0">
                  <a:moveTo>
                    <a:pt x="3146" y="0"/>
                  </a:moveTo>
                  <a:cubicBezTo>
                    <a:pt x="3087" y="0"/>
                    <a:pt x="3026" y="25"/>
                    <a:pt x="2977" y="86"/>
                  </a:cubicBezTo>
                  <a:lnTo>
                    <a:pt x="2008" y="1442"/>
                  </a:lnTo>
                  <a:cubicBezTo>
                    <a:pt x="1967" y="1496"/>
                    <a:pt x="1899" y="1530"/>
                    <a:pt x="1831" y="1530"/>
                  </a:cubicBezTo>
                  <a:lnTo>
                    <a:pt x="292" y="1530"/>
                  </a:lnTo>
                  <a:cubicBezTo>
                    <a:pt x="1" y="1530"/>
                    <a:pt x="1" y="1971"/>
                    <a:pt x="292" y="1971"/>
                  </a:cubicBezTo>
                  <a:lnTo>
                    <a:pt x="1831" y="1971"/>
                  </a:lnTo>
                  <a:cubicBezTo>
                    <a:pt x="2042" y="1971"/>
                    <a:pt x="2245" y="1869"/>
                    <a:pt x="2367" y="1693"/>
                  </a:cubicBezTo>
                  <a:lnTo>
                    <a:pt x="3337" y="337"/>
                  </a:lnTo>
                  <a:cubicBezTo>
                    <a:pt x="3439" y="170"/>
                    <a:pt x="3298" y="0"/>
                    <a:pt x="314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564;p71">
              <a:extLst>
                <a:ext uri="{FF2B5EF4-FFF2-40B4-BE49-F238E27FC236}">
                  <a16:creationId xmlns:a16="http://schemas.microsoft.com/office/drawing/2014/main" id="{DE329C9D-FC00-BB43-B2BD-5AC8A96FEFF9}"/>
                </a:ext>
              </a:extLst>
            </p:cNvPr>
            <p:cNvSpPr/>
            <p:nvPr/>
          </p:nvSpPr>
          <p:spPr>
            <a:xfrm>
              <a:off x="2239306" y="3065216"/>
              <a:ext cx="79346" cy="75096"/>
            </a:xfrm>
            <a:custGeom>
              <a:avLst/>
              <a:gdLst/>
              <a:ahLst/>
              <a:cxnLst/>
              <a:rect l="l" t="t" r="r" b="b"/>
              <a:pathLst>
                <a:path w="3025" h="2863" extrusionOk="0">
                  <a:moveTo>
                    <a:pt x="1052" y="1"/>
                  </a:moveTo>
                  <a:cubicBezTo>
                    <a:pt x="1047" y="1"/>
                    <a:pt x="1043" y="1"/>
                    <a:pt x="1038" y="1"/>
                  </a:cubicBezTo>
                  <a:lnTo>
                    <a:pt x="292" y="1"/>
                  </a:lnTo>
                  <a:cubicBezTo>
                    <a:pt x="1" y="1"/>
                    <a:pt x="1" y="442"/>
                    <a:pt x="292" y="442"/>
                  </a:cubicBezTo>
                  <a:lnTo>
                    <a:pt x="1038" y="442"/>
                  </a:lnTo>
                  <a:cubicBezTo>
                    <a:pt x="1140" y="442"/>
                    <a:pt x="1235" y="510"/>
                    <a:pt x="1255" y="611"/>
                  </a:cubicBezTo>
                  <a:lnTo>
                    <a:pt x="1574" y="2042"/>
                  </a:lnTo>
                  <a:cubicBezTo>
                    <a:pt x="1614" y="2239"/>
                    <a:pt x="1743" y="2401"/>
                    <a:pt x="1926" y="2489"/>
                  </a:cubicBezTo>
                  <a:lnTo>
                    <a:pt x="2618" y="2842"/>
                  </a:lnTo>
                  <a:cubicBezTo>
                    <a:pt x="2652" y="2856"/>
                    <a:pt x="2679" y="2862"/>
                    <a:pt x="2720" y="2862"/>
                  </a:cubicBezTo>
                  <a:cubicBezTo>
                    <a:pt x="2950" y="2862"/>
                    <a:pt x="3025" y="2550"/>
                    <a:pt x="2814" y="2449"/>
                  </a:cubicBezTo>
                  <a:lnTo>
                    <a:pt x="2123" y="2103"/>
                  </a:lnTo>
                  <a:cubicBezTo>
                    <a:pt x="2062" y="2069"/>
                    <a:pt x="2021" y="2015"/>
                    <a:pt x="2001" y="1954"/>
                  </a:cubicBezTo>
                  <a:lnTo>
                    <a:pt x="1682" y="516"/>
                  </a:lnTo>
                  <a:cubicBezTo>
                    <a:pt x="1622" y="216"/>
                    <a:pt x="1358" y="1"/>
                    <a:pt x="105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565;p71">
              <a:extLst>
                <a:ext uri="{FF2B5EF4-FFF2-40B4-BE49-F238E27FC236}">
                  <a16:creationId xmlns:a16="http://schemas.microsoft.com/office/drawing/2014/main" id="{2450987B-12DD-E749-A033-8093C61DD09A}"/>
                </a:ext>
              </a:extLst>
            </p:cNvPr>
            <p:cNvSpPr/>
            <p:nvPr/>
          </p:nvSpPr>
          <p:spPr>
            <a:xfrm>
              <a:off x="2232696" y="3151723"/>
              <a:ext cx="43096" cy="98494"/>
            </a:xfrm>
            <a:custGeom>
              <a:avLst/>
              <a:gdLst/>
              <a:ahLst/>
              <a:cxnLst/>
              <a:rect l="l" t="t" r="r" b="b"/>
              <a:pathLst>
                <a:path w="1643" h="3755" extrusionOk="0">
                  <a:moveTo>
                    <a:pt x="324" y="1"/>
                  </a:moveTo>
                  <a:cubicBezTo>
                    <a:pt x="142" y="1"/>
                    <a:pt x="0" y="252"/>
                    <a:pt x="185" y="398"/>
                  </a:cubicBezTo>
                  <a:lnTo>
                    <a:pt x="1114" y="1137"/>
                  </a:lnTo>
                  <a:cubicBezTo>
                    <a:pt x="1168" y="1178"/>
                    <a:pt x="1195" y="1246"/>
                    <a:pt x="1188" y="1321"/>
                  </a:cubicBezTo>
                  <a:lnTo>
                    <a:pt x="985" y="3517"/>
                  </a:lnTo>
                  <a:cubicBezTo>
                    <a:pt x="971" y="3640"/>
                    <a:pt x="1066" y="3741"/>
                    <a:pt x="1188" y="3755"/>
                  </a:cubicBezTo>
                  <a:lnTo>
                    <a:pt x="1202" y="3755"/>
                  </a:lnTo>
                  <a:cubicBezTo>
                    <a:pt x="1317" y="3755"/>
                    <a:pt x="1412" y="3667"/>
                    <a:pt x="1426" y="3551"/>
                  </a:cubicBezTo>
                  <a:lnTo>
                    <a:pt x="1622" y="1354"/>
                  </a:lnTo>
                  <a:cubicBezTo>
                    <a:pt x="1643" y="1144"/>
                    <a:pt x="1554" y="934"/>
                    <a:pt x="1392" y="792"/>
                  </a:cubicBezTo>
                  <a:lnTo>
                    <a:pt x="463" y="53"/>
                  </a:lnTo>
                  <a:cubicBezTo>
                    <a:pt x="417" y="16"/>
                    <a:pt x="369" y="1"/>
                    <a:pt x="324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566;p71">
              <a:extLst>
                <a:ext uri="{FF2B5EF4-FFF2-40B4-BE49-F238E27FC236}">
                  <a16:creationId xmlns:a16="http://schemas.microsoft.com/office/drawing/2014/main" id="{9B7896E2-7512-F14C-BAAA-11B8603AA8B3}"/>
                </a:ext>
              </a:extLst>
            </p:cNvPr>
            <p:cNvSpPr/>
            <p:nvPr/>
          </p:nvSpPr>
          <p:spPr>
            <a:xfrm>
              <a:off x="2054149" y="2909069"/>
              <a:ext cx="65654" cy="50178"/>
            </a:xfrm>
            <a:custGeom>
              <a:avLst/>
              <a:gdLst/>
              <a:ahLst/>
              <a:cxnLst/>
              <a:rect l="l" t="t" r="r" b="b"/>
              <a:pathLst>
                <a:path w="2503" h="1913" extrusionOk="0">
                  <a:moveTo>
                    <a:pt x="299" y="1"/>
                  </a:moveTo>
                  <a:cubicBezTo>
                    <a:pt x="1" y="1"/>
                    <a:pt x="1" y="441"/>
                    <a:pt x="299" y="441"/>
                  </a:cubicBezTo>
                  <a:cubicBezTo>
                    <a:pt x="659" y="441"/>
                    <a:pt x="686" y="441"/>
                    <a:pt x="828" y="543"/>
                  </a:cubicBezTo>
                  <a:cubicBezTo>
                    <a:pt x="909" y="604"/>
                    <a:pt x="1337" y="957"/>
                    <a:pt x="1743" y="1289"/>
                  </a:cubicBezTo>
                  <a:cubicBezTo>
                    <a:pt x="2008" y="1506"/>
                    <a:pt x="2279" y="1730"/>
                    <a:pt x="2503" y="1913"/>
                  </a:cubicBezTo>
                  <a:lnTo>
                    <a:pt x="2503" y="1343"/>
                  </a:lnTo>
                  <a:lnTo>
                    <a:pt x="2021" y="950"/>
                  </a:lnTo>
                  <a:cubicBezTo>
                    <a:pt x="1567" y="577"/>
                    <a:pt x="1174" y="258"/>
                    <a:pt x="1093" y="190"/>
                  </a:cubicBezTo>
                  <a:cubicBezTo>
                    <a:pt x="835" y="1"/>
                    <a:pt x="679" y="1"/>
                    <a:pt x="29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567;p71">
              <a:extLst>
                <a:ext uri="{FF2B5EF4-FFF2-40B4-BE49-F238E27FC236}">
                  <a16:creationId xmlns:a16="http://schemas.microsoft.com/office/drawing/2014/main" id="{5C3C46A1-7930-154A-8FC3-31683A23F952}"/>
                </a:ext>
              </a:extLst>
            </p:cNvPr>
            <p:cNvSpPr/>
            <p:nvPr/>
          </p:nvSpPr>
          <p:spPr>
            <a:xfrm>
              <a:off x="1978344" y="2937634"/>
              <a:ext cx="91307" cy="52381"/>
            </a:xfrm>
            <a:custGeom>
              <a:avLst/>
              <a:gdLst/>
              <a:ahLst/>
              <a:cxnLst/>
              <a:rect l="l" t="t" r="r" b="b"/>
              <a:pathLst>
                <a:path w="3481" h="1997" extrusionOk="0">
                  <a:moveTo>
                    <a:pt x="316" y="0"/>
                  </a:moveTo>
                  <a:cubicBezTo>
                    <a:pt x="156" y="0"/>
                    <a:pt x="1" y="190"/>
                    <a:pt x="145" y="363"/>
                  </a:cubicBezTo>
                  <a:lnTo>
                    <a:pt x="1114" y="1719"/>
                  </a:lnTo>
                  <a:cubicBezTo>
                    <a:pt x="1236" y="1895"/>
                    <a:pt x="1440" y="1997"/>
                    <a:pt x="1650" y="1997"/>
                  </a:cubicBezTo>
                  <a:lnTo>
                    <a:pt x="3189" y="1997"/>
                  </a:lnTo>
                  <a:cubicBezTo>
                    <a:pt x="3481" y="1997"/>
                    <a:pt x="3481" y="1556"/>
                    <a:pt x="3189" y="1556"/>
                  </a:cubicBezTo>
                  <a:lnTo>
                    <a:pt x="1650" y="1556"/>
                  </a:lnTo>
                  <a:cubicBezTo>
                    <a:pt x="1575" y="1556"/>
                    <a:pt x="1514" y="1522"/>
                    <a:pt x="1474" y="1468"/>
                  </a:cubicBezTo>
                  <a:lnTo>
                    <a:pt x="497" y="112"/>
                  </a:lnTo>
                  <a:cubicBezTo>
                    <a:pt x="450" y="33"/>
                    <a:pt x="382" y="0"/>
                    <a:pt x="3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568;p71">
              <a:extLst>
                <a:ext uri="{FF2B5EF4-FFF2-40B4-BE49-F238E27FC236}">
                  <a16:creationId xmlns:a16="http://schemas.microsoft.com/office/drawing/2014/main" id="{EA6FB246-D06B-494A-A817-D999169F40FE}"/>
                </a:ext>
              </a:extLst>
            </p:cNvPr>
            <p:cNvSpPr/>
            <p:nvPr/>
          </p:nvSpPr>
          <p:spPr>
            <a:xfrm>
              <a:off x="1943878" y="3065216"/>
              <a:ext cx="79529" cy="75096"/>
            </a:xfrm>
            <a:custGeom>
              <a:avLst/>
              <a:gdLst/>
              <a:ahLst/>
              <a:cxnLst/>
              <a:rect l="l" t="t" r="r" b="b"/>
              <a:pathLst>
                <a:path w="3032" h="2863" extrusionOk="0">
                  <a:moveTo>
                    <a:pt x="1973" y="1"/>
                  </a:moveTo>
                  <a:cubicBezTo>
                    <a:pt x="1668" y="1"/>
                    <a:pt x="1410" y="216"/>
                    <a:pt x="1343" y="516"/>
                  </a:cubicBezTo>
                  <a:lnTo>
                    <a:pt x="1025" y="1954"/>
                  </a:lnTo>
                  <a:cubicBezTo>
                    <a:pt x="1011" y="2015"/>
                    <a:pt x="970" y="2069"/>
                    <a:pt x="909" y="2103"/>
                  </a:cubicBezTo>
                  <a:lnTo>
                    <a:pt x="211" y="2449"/>
                  </a:lnTo>
                  <a:cubicBezTo>
                    <a:pt x="1" y="2550"/>
                    <a:pt x="82" y="2862"/>
                    <a:pt x="313" y="2862"/>
                  </a:cubicBezTo>
                  <a:cubicBezTo>
                    <a:pt x="347" y="2862"/>
                    <a:pt x="381" y="2856"/>
                    <a:pt x="414" y="2842"/>
                  </a:cubicBezTo>
                  <a:lnTo>
                    <a:pt x="1106" y="2489"/>
                  </a:lnTo>
                  <a:cubicBezTo>
                    <a:pt x="1289" y="2401"/>
                    <a:pt x="1418" y="2239"/>
                    <a:pt x="1459" y="2042"/>
                  </a:cubicBezTo>
                  <a:lnTo>
                    <a:pt x="1777" y="611"/>
                  </a:lnTo>
                  <a:cubicBezTo>
                    <a:pt x="1798" y="510"/>
                    <a:pt x="1893" y="442"/>
                    <a:pt x="1994" y="442"/>
                  </a:cubicBezTo>
                  <a:lnTo>
                    <a:pt x="2740" y="442"/>
                  </a:lnTo>
                  <a:cubicBezTo>
                    <a:pt x="3032" y="442"/>
                    <a:pt x="3032" y="1"/>
                    <a:pt x="2740" y="1"/>
                  </a:cubicBezTo>
                  <a:lnTo>
                    <a:pt x="1988" y="1"/>
                  </a:lnTo>
                  <a:cubicBezTo>
                    <a:pt x="1983" y="1"/>
                    <a:pt x="1978" y="1"/>
                    <a:pt x="197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569;p71">
              <a:extLst>
                <a:ext uri="{FF2B5EF4-FFF2-40B4-BE49-F238E27FC236}">
                  <a16:creationId xmlns:a16="http://schemas.microsoft.com/office/drawing/2014/main" id="{2CD6A1CE-A616-1747-971F-E060F8E6176E}"/>
                </a:ext>
              </a:extLst>
            </p:cNvPr>
            <p:cNvSpPr/>
            <p:nvPr/>
          </p:nvSpPr>
          <p:spPr>
            <a:xfrm>
              <a:off x="1986737" y="3151723"/>
              <a:ext cx="43122" cy="98494"/>
            </a:xfrm>
            <a:custGeom>
              <a:avLst/>
              <a:gdLst/>
              <a:ahLst/>
              <a:cxnLst/>
              <a:rect l="l" t="t" r="r" b="b"/>
              <a:pathLst>
                <a:path w="1644" h="3755" extrusionOk="0">
                  <a:moveTo>
                    <a:pt x="1326" y="1"/>
                  </a:moveTo>
                  <a:cubicBezTo>
                    <a:pt x="1281" y="1"/>
                    <a:pt x="1233" y="16"/>
                    <a:pt x="1188" y="53"/>
                  </a:cubicBezTo>
                  <a:lnTo>
                    <a:pt x="252" y="792"/>
                  </a:lnTo>
                  <a:cubicBezTo>
                    <a:pt x="89" y="934"/>
                    <a:pt x="1" y="1144"/>
                    <a:pt x="21" y="1354"/>
                  </a:cubicBezTo>
                  <a:lnTo>
                    <a:pt x="225" y="3551"/>
                  </a:lnTo>
                  <a:cubicBezTo>
                    <a:pt x="232" y="3667"/>
                    <a:pt x="326" y="3755"/>
                    <a:pt x="442" y="3755"/>
                  </a:cubicBezTo>
                  <a:lnTo>
                    <a:pt x="462" y="3755"/>
                  </a:lnTo>
                  <a:cubicBezTo>
                    <a:pt x="584" y="3741"/>
                    <a:pt x="672" y="3640"/>
                    <a:pt x="659" y="3517"/>
                  </a:cubicBezTo>
                  <a:lnTo>
                    <a:pt x="462" y="1321"/>
                  </a:lnTo>
                  <a:cubicBezTo>
                    <a:pt x="455" y="1246"/>
                    <a:pt x="482" y="1178"/>
                    <a:pt x="530" y="1137"/>
                  </a:cubicBezTo>
                  <a:lnTo>
                    <a:pt x="1459" y="398"/>
                  </a:lnTo>
                  <a:cubicBezTo>
                    <a:pt x="1644" y="252"/>
                    <a:pt x="1506" y="1"/>
                    <a:pt x="132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570;p71">
              <a:extLst>
                <a:ext uri="{FF2B5EF4-FFF2-40B4-BE49-F238E27FC236}">
                  <a16:creationId xmlns:a16="http://schemas.microsoft.com/office/drawing/2014/main" id="{826A707F-9148-CB4C-9D29-5A44C02E4A19}"/>
                </a:ext>
              </a:extLst>
            </p:cNvPr>
            <p:cNvSpPr/>
            <p:nvPr/>
          </p:nvSpPr>
          <p:spPr>
            <a:xfrm>
              <a:off x="2003813" y="3007432"/>
              <a:ext cx="254903" cy="265920"/>
            </a:xfrm>
            <a:custGeom>
              <a:avLst/>
              <a:gdLst/>
              <a:ahLst/>
              <a:cxnLst/>
              <a:rect l="l" t="t" r="r" b="b"/>
              <a:pathLst>
                <a:path w="9718" h="10138" extrusionOk="0">
                  <a:moveTo>
                    <a:pt x="1543" y="0"/>
                  </a:moveTo>
                  <a:cubicBezTo>
                    <a:pt x="1211" y="0"/>
                    <a:pt x="914" y="189"/>
                    <a:pt x="767" y="482"/>
                  </a:cubicBezTo>
                  <a:cubicBezTo>
                    <a:pt x="259" y="1533"/>
                    <a:pt x="1" y="2685"/>
                    <a:pt x="8" y="3852"/>
                  </a:cubicBezTo>
                  <a:cubicBezTo>
                    <a:pt x="8" y="7323"/>
                    <a:pt x="2178" y="10137"/>
                    <a:pt x="4856" y="10137"/>
                  </a:cubicBezTo>
                  <a:cubicBezTo>
                    <a:pt x="7534" y="10137"/>
                    <a:pt x="9711" y="7330"/>
                    <a:pt x="9711" y="3852"/>
                  </a:cubicBezTo>
                  <a:cubicBezTo>
                    <a:pt x="9718" y="2685"/>
                    <a:pt x="9460" y="1533"/>
                    <a:pt x="8951" y="482"/>
                  </a:cubicBezTo>
                  <a:cubicBezTo>
                    <a:pt x="8805" y="189"/>
                    <a:pt x="8508" y="0"/>
                    <a:pt x="8182" y="0"/>
                  </a:cubicBezTo>
                  <a:cubicBezTo>
                    <a:pt x="8176" y="0"/>
                    <a:pt x="8171" y="0"/>
                    <a:pt x="8165" y="0"/>
                  </a:cubicBezTo>
                  <a:lnTo>
                    <a:pt x="1560" y="0"/>
                  </a:lnTo>
                  <a:cubicBezTo>
                    <a:pt x="1555" y="0"/>
                    <a:pt x="1549" y="0"/>
                    <a:pt x="1543" y="0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571;p71">
              <a:extLst>
                <a:ext uri="{FF2B5EF4-FFF2-40B4-BE49-F238E27FC236}">
                  <a16:creationId xmlns:a16="http://schemas.microsoft.com/office/drawing/2014/main" id="{3BD4F5CC-E66C-BA43-AC45-7456688F69F4}"/>
                </a:ext>
              </a:extLst>
            </p:cNvPr>
            <p:cNvSpPr/>
            <p:nvPr/>
          </p:nvSpPr>
          <p:spPr>
            <a:xfrm>
              <a:off x="2125468" y="3007432"/>
              <a:ext cx="11594" cy="248529"/>
            </a:xfrm>
            <a:custGeom>
              <a:avLst/>
              <a:gdLst/>
              <a:ahLst/>
              <a:cxnLst/>
              <a:rect l="l" t="t" r="r" b="b"/>
              <a:pathLst>
                <a:path w="442" h="9475" extrusionOk="0">
                  <a:moveTo>
                    <a:pt x="1" y="0"/>
                  </a:moveTo>
                  <a:lnTo>
                    <a:pt x="1" y="9256"/>
                  </a:lnTo>
                  <a:cubicBezTo>
                    <a:pt x="1" y="9402"/>
                    <a:pt x="111" y="9474"/>
                    <a:pt x="221" y="9474"/>
                  </a:cubicBezTo>
                  <a:cubicBezTo>
                    <a:pt x="331" y="9474"/>
                    <a:pt x="442" y="9402"/>
                    <a:pt x="442" y="9256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572;p71">
              <a:extLst>
                <a:ext uri="{FF2B5EF4-FFF2-40B4-BE49-F238E27FC236}">
                  <a16:creationId xmlns:a16="http://schemas.microsoft.com/office/drawing/2014/main" id="{7B646929-5E5F-8841-A6C8-5331B7B34340}"/>
                </a:ext>
              </a:extLst>
            </p:cNvPr>
            <p:cNvSpPr/>
            <p:nvPr/>
          </p:nvSpPr>
          <p:spPr>
            <a:xfrm>
              <a:off x="2003813" y="3007432"/>
              <a:ext cx="129865" cy="265736"/>
            </a:xfrm>
            <a:custGeom>
              <a:avLst/>
              <a:gdLst/>
              <a:ahLst/>
              <a:cxnLst/>
              <a:rect l="l" t="t" r="r" b="b"/>
              <a:pathLst>
                <a:path w="4951" h="10131" extrusionOk="0">
                  <a:moveTo>
                    <a:pt x="1543" y="0"/>
                  </a:moveTo>
                  <a:cubicBezTo>
                    <a:pt x="1211" y="0"/>
                    <a:pt x="914" y="189"/>
                    <a:pt x="767" y="482"/>
                  </a:cubicBezTo>
                  <a:cubicBezTo>
                    <a:pt x="265" y="1526"/>
                    <a:pt x="1" y="2672"/>
                    <a:pt x="8" y="3831"/>
                  </a:cubicBezTo>
                  <a:cubicBezTo>
                    <a:pt x="8" y="4035"/>
                    <a:pt x="14" y="4231"/>
                    <a:pt x="28" y="4428"/>
                  </a:cubicBezTo>
                  <a:lnTo>
                    <a:pt x="28" y="4475"/>
                  </a:lnTo>
                  <a:cubicBezTo>
                    <a:pt x="28" y="4496"/>
                    <a:pt x="28" y="4516"/>
                    <a:pt x="35" y="4536"/>
                  </a:cubicBezTo>
                  <a:cubicBezTo>
                    <a:pt x="299" y="7683"/>
                    <a:pt x="2354" y="10130"/>
                    <a:pt x="4856" y="10130"/>
                  </a:cubicBezTo>
                  <a:lnTo>
                    <a:pt x="4951" y="10130"/>
                  </a:lnTo>
                  <a:cubicBezTo>
                    <a:pt x="3296" y="9385"/>
                    <a:pt x="2069" y="6835"/>
                    <a:pt x="2069" y="3804"/>
                  </a:cubicBezTo>
                  <a:cubicBezTo>
                    <a:pt x="2055" y="2597"/>
                    <a:pt x="2266" y="1404"/>
                    <a:pt x="2679" y="278"/>
                  </a:cubicBezTo>
                  <a:cubicBezTo>
                    <a:pt x="2713" y="177"/>
                    <a:pt x="2774" y="82"/>
                    <a:pt x="2849" y="0"/>
                  </a:cubicBezTo>
                  <a:lnTo>
                    <a:pt x="1560" y="0"/>
                  </a:lnTo>
                  <a:cubicBezTo>
                    <a:pt x="1555" y="0"/>
                    <a:pt x="1549" y="0"/>
                    <a:pt x="154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573;p71">
              <a:extLst>
                <a:ext uri="{FF2B5EF4-FFF2-40B4-BE49-F238E27FC236}">
                  <a16:creationId xmlns:a16="http://schemas.microsoft.com/office/drawing/2014/main" id="{7E71FC9D-0927-CB4E-B578-AFCC1E7E0297}"/>
                </a:ext>
              </a:extLst>
            </p:cNvPr>
            <p:cNvSpPr/>
            <p:nvPr/>
          </p:nvSpPr>
          <p:spPr>
            <a:xfrm>
              <a:off x="2044732" y="2937896"/>
              <a:ext cx="173433" cy="92487"/>
            </a:xfrm>
            <a:custGeom>
              <a:avLst/>
              <a:gdLst/>
              <a:ahLst/>
              <a:cxnLst/>
              <a:rect l="l" t="t" r="r" b="b"/>
              <a:pathLst>
                <a:path w="6612" h="3526" extrusionOk="0">
                  <a:moveTo>
                    <a:pt x="3303" y="0"/>
                  </a:moveTo>
                  <a:cubicBezTo>
                    <a:pt x="1479" y="0"/>
                    <a:pt x="0" y="1038"/>
                    <a:pt x="0" y="2319"/>
                  </a:cubicBezTo>
                  <a:cubicBezTo>
                    <a:pt x="0" y="3309"/>
                    <a:pt x="1479" y="3526"/>
                    <a:pt x="3303" y="3526"/>
                  </a:cubicBezTo>
                  <a:cubicBezTo>
                    <a:pt x="5127" y="3526"/>
                    <a:pt x="6612" y="3309"/>
                    <a:pt x="6612" y="2319"/>
                  </a:cubicBezTo>
                  <a:cubicBezTo>
                    <a:pt x="6612" y="1038"/>
                    <a:pt x="5127" y="0"/>
                    <a:pt x="3303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574;p71">
              <a:extLst>
                <a:ext uri="{FF2B5EF4-FFF2-40B4-BE49-F238E27FC236}">
                  <a16:creationId xmlns:a16="http://schemas.microsoft.com/office/drawing/2014/main" id="{14CB3DBE-9466-7740-803B-6080B440E43C}"/>
                </a:ext>
              </a:extLst>
            </p:cNvPr>
            <p:cNvSpPr/>
            <p:nvPr/>
          </p:nvSpPr>
          <p:spPr>
            <a:xfrm>
              <a:off x="2044548" y="2937896"/>
              <a:ext cx="99805" cy="91962"/>
            </a:xfrm>
            <a:custGeom>
              <a:avLst/>
              <a:gdLst/>
              <a:ahLst/>
              <a:cxnLst/>
              <a:rect l="l" t="t" r="r" b="b"/>
              <a:pathLst>
                <a:path w="3805" h="3506" extrusionOk="0">
                  <a:moveTo>
                    <a:pt x="3310" y="0"/>
                  </a:moveTo>
                  <a:cubicBezTo>
                    <a:pt x="1479" y="0"/>
                    <a:pt x="1" y="1038"/>
                    <a:pt x="1" y="2319"/>
                  </a:cubicBezTo>
                  <a:cubicBezTo>
                    <a:pt x="1" y="3126"/>
                    <a:pt x="977" y="3417"/>
                    <a:pt x="2326" y="3506"/>
                  </a:cubicBezTo>
                  <a:cubicBezTo>
                    <a:pt x="1845" y="3316"/>
                    <a:pt x="1547" y="2990"/>
                    <a:pt x="1547" y="2461"/>
                  </a:cubicBezTo>
                  <a:cubicBezTo>
                    <a:pt x="1547" y="1227"/>
                    <a:pt x="2530" y="203"/>
                    <a:pt x="3805" y="34"/>
                  </a:cubicBezTo>
                  <a:cubicBezTo>
                    <a:pt x="3642" y="14"/>
                    <a:pt x="3472" y="0"/>
                    <a:pt x="3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575;p71">
              <a:extLst>
                <a:ext uri="{FF2B5EF4-FFF2-40B4-BE49-F238E27FC236}">
                  <a16:creationId xmlns:a16="http://schemas.microsoft.com/office/drawing/2014/main" id="{19B26FA1-A09B-EB49-B326-D9631D8506F6}"/>
                </a:ext>
              </a:extLst>
            </p:cNvPr>
            <p:cNvSpPr/>
            <p:nvPr/>
          </p:nvSpPr>
          <p:spPr>
            <a:xfrm>
              <a:off x="2153219" y="2943404"/>
              <a:ext cx="47162" cy="35070"/>
            </a:xfrm>
            <a:custGeom>
              <a:avLst/>
              <a:gdLst/>
              <a:ahLst/>
              <a:cxnLst/>
              <a:rect l="l" t="t" r="r" b="b"/>
              <a:pathLst>
                <a:path w="1798" h="1337" extrusionOk="0">
                  <a:moveTo>
                    <a:pt x="523" y="0"/>
                  </a:moveTo>
                  <a:cubicBezTo>
                    <a:pt x="1" y="468"/>
                    <a:pt x="333" y="1336"/>
                    <a:pt x="1038" y="1336"/>
                  </a:cubicBezTo>
                  <a:cubicBezTo>
                    <a:pt x="1411" y="1336"/>
                    <a:pt x="1730" y="1072"/>
                    <a:pt x="1798" y="712"/>
                  </a:cubicBezTo>
                  <a:cubicBezTo>
                    <a:pt x="1425" y="380"/>
                    <a:pt x="991" y="136"/>
                    <a:pt x="523" y="0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576;p71">
              <a:extLst>
                <a:ext uri="{FF2B5EF4-FFF2-40B4-BE49-F238E27FC236}">
                  <a16:creationId xmlns:a16="http://schemas.microsoft.com/office/drawing/2014/main" id="{F1DA6E1C-F49B-C843-AFA5-42168F64B2BF}"/>
                </a:ext>
              </a:extLst>
            </p:cNvPr>
            <p:cNvSpPr/>
            <p:nvPr/>
          </p:nvSpPr>
          <p:spPr>
            <a:xfrm>
              <a:off x="2062332" y="2943404"/>
              <a:ext cx="47162" cy="35070"/>
            </a:xfrm>
            <a:custGeom>
              <a:avLst/>
              <a:gdLst/>
              <a:ahLst/>
              <a:cxnLst/>
              <a:rect l="l" t="t" r="r" b="b"/>
              <a:pathLst>
                <a:path w="1798" h="1337" extrusionOk="0">
                  <a:moveTo>
                    <a:pt x="1276" y="0"/>
                  </a:moveTo>
                  <a:lnTo>
                    <a:pt x="1276" y="0"/>
                  </a:lnTo>
                  <a:cubicBezTo>
                    <a:pt x="801" y="136"/>
                    <a:pt x="367" y="380"/>
                    <a:pt x="1" y="712"/>
                  </a:cubicBezTo>
                  <a:cubicBezTo>
                    <a:pt x="69" y="1072"/>
                    <a:pt x="387" y="1336"/>
                    <a:pt x="760" y="1336"/>
                  </a:cubicBezTo>
                  <a:cubicBezTo>
                    <a:pt x="1459" y="1336"/>
                    <a:pt x="1798" y="468"/>
                    <a:pt x="1276" y="0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577;p71">
              <a:extLst>
                <a:ext uri="{FF2B5EF4-FFF2-40B4-BE49-F238E27FC236}">
                  <a16:creationId xmlns:a16="http://schemas.microsoft.com/office/drawing/2014/main" id="{C739DD80-D6FC-4648-A520-BC30B10DE79E}"/>
                </a:ext>
              </a:extLst>
            </p:cNvPr>
            <p:cNvSpPr/>
            <p:nvPr/>
          </p:nvSpPr>
          <p:spPr>
            <a:xfrm>
              <a:off x="2061991" y="3123027"/>
              <a:ext cx="40394" cy="40394"/>
            </a:xfrm>
            <a:custGeom>
              <a:avLst/>
              <a:gdLst/>
              <a:ahLst/>
              <a:cxnLst/>
              <a:rect l="l" t="t" r="r" b="b"/>
              <a:pathLst>
                <a:path w="1540" h="1540" extrusionOk="0">
                  <a:moveTo>
                    <a:pt x="766" y="1"/>
                  </a:moveTo>
                  <a:cubicBezTo>
                    <a:pt x="346" y="1"/>
                    <a:pt x="0" y="346"/>
                    <a:pt x="0" y="774"/>
                  </a:cubicBezTo>
                  <a:cubicBezTo>
                    <a:pt x="0" y="1194"/>
                    <a:pt x="346" y="1540"/>
                    <a:pt x="766" y="1540"/>
                  </a:cubicBezTo>
                  <a:cubicBezTo>
                    <a:pt x="1194" y="1540"/>
                    <a:pt x="1539" y="1194"/>
                    <a:pt x="1539" y="774"/>
                  </a:cubicBezTo>
                  <a:cubicBezTo>
                    <a:pt x="1539" y="346"/>
                    <a:pt x="1194" y="1"/>
                    <a:pt x="766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578;p71">
              <a:extLst>
                <a:ext uri="{FF2B5EF4-FFF2-40B4-BE49-F238E27FC236}">
                  <a16:creationId xmlns:a16="http://schemas.microsoft.com/office/drawing/2014/main" id="{D374E99D-4E76-5746-920C-21201B21A607}"/>
                </a:ext>
              </a:extLst>
            </p:cNvPr>
            <p:cNvSpPr/>
            <p:nvPr/>
          </p:nvSpPr>
          <p:spPr>
            <a:xfrm>
              <a:off x="2039407" y="3209665"/>
              <a:ext cx="38794" cy="34519"/>
            </a:xfrm>
            <a:custGeom>
              <a:avLst/>
              <a:gdLst/>
              <a:ahLst/>
              <a:cxnLst/>
              <a:rect l="l" t="t" r="r" b="b"/>
              <a:pathLst>
                <a:path w="1479" h="1316" extrusionOk="0">
                  <a:moveTo>
                    <a:pt x="646" y="0"/>
                  </a:moveTo>
                  <a:cubicBezTo>
                    <a:pt x="364" y="0"/>
                    <a:pt x="88" y="178"/>
                    <a:pt x="0" y="488"/>
                  </a:cubicBezTo>
                  <a:cubicBezTo>
                    <a:pt x="224" y="786"/>
                    <a:pt x="475" y="1064"/>
                    <a:pt x="746" y="1315"/>
                  </a:cubicBezTo>
                  <a:cubicBezTo>
                    <a:pt x="1261" y="1227"/>
                    <a:pt x="1478" y="603"/>
                    <a:pt x="1132" y="217"/>
                  </a:cubicBezTo>
                  <a:cubicBezTo>
                    <a:pt x="997" y="69"/>
                    <a:pt x="821" y="0"/>
                    <a:pt x="64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579;p71">
              <a:extLst>
                <a:ext uri="{FF2B5EF4-FFF2-40B4-BE49-F238E27FC236}">
                  <a16:creationId xmlns:a16="http://schemas.microsoft.com/office/drawing/2014/main" id="{0498A97B-8915-0647-8A41-775131D8D8BB}"/>
                </a:ext>
              </a:extLst>
            </p:cNvPr>
            <p:cNvSpPr/>
            <p:nvPr/>
          </p:nvSpPr>
          <p:spPr>
            <a:xfrm>
              <a:off x="2015748" y="3065216"/>
              <a:ext cx="28827" cy="28853"/>
            </a:xfrm>
            <a:custGeom>
              <a:avLst/>
              <a:gdLst/>
              <a:ahLst/>
              <a:cxnLst/>
              <a:rect l="l" t="t" r="r" b="b"/>
              <a:pathLst>
                <a:path w="1099" h="1100" extrusionOk="0">
                  <a:moveTo>
                    <a:pt x="549" y="1"/>
                  </a:moveTo>
                  <a:cubicBezTo>
                    <a:pt x="244" y="1"/>
                    <a:pt x="0" y="245"/>
                    <a:pt x="0" y="550"/>
                  </a:cubicBezTo>
                  <a:cubicBezTo>
                    <a:pt x="0" y="855"/>
                    <a:pt x="244" y="1099"/>
                    <a:pt x="549" y="1099"/>
                  </a:cubicBezTo>
                  <a:cubicBezTo>
                    <a:pt x="855" y="1099"/>
                    <a:pt x="1099" y="855"/>
                    <a:pt x="1099" y="550"/>
                  </a:cubicBezTo>
                  <a:cubicBezTo>
                    <a:pt x="1099" y="245"/>
                    <a:pt x="855" y="1"/>
                    <a:pt x="54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580;p71">
              <a:extLst>
                <a:ext uri="{FF2B5EF4-FFF2-40B4-BE49-F238E27FC236}">
                  <a16:creationId xmlns:a16="http://schemas.microsoft.com/office/drawing/2014/main" id="{A986D491-B9FD-0D4F-B2BF-47B80FBA6861}"/>
                </a:ext>
              </a:extLst>
            </p:cNvPr>
            <p:cNvSpPr/>
            <p:nvPr/>
          </p:nvSpPr>
          <p:spPr>
            <a:xfrm>
              <a:off x="2160170" y="3123027"/>
              <a:ext cx="40578" cy="40394"/>
            </a:xfrm>
            <a:custGeom>
              <a:avLst/>
              <a:gdLst/>
              <a:ahLst/>
              <a:cxnLst/>
              <a:rect l="l" t="t" r="r" b="b"/>
              <a:pathLst>
                <a:path w="1547" h="1540" extrusionOk="0">
                  <a:moveTo>
                    <a:pt x="773" y="1"/>
                  </a:moveTo>
                  <a:cubicBezTo>
                    <a:pt x="346" y="1"/>
                    <a:pt x="0" y="346"/>
                    <a:pt x="0" y="774"/>
                  </a:cubicBezTo>
                  <a:cubicBezTo>
                    <a:pt x="0" y="1194"/>
                    <a:pt x="346" y="1540"/>
                    <a:pt x="773" y="1540"/>
                  </a:cubicBezTo>
                  <a:cubicBezTo>
                    <a:pt x="1200" y="1540"/>
                    <a:pt x="1546" y="1194"/>
                    <a:pt x="1546" y="774"/>
                  </a:cubicBezTo>
                  <a:cubicBezTo>
                    <a:pt x="1546" y="346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581;p71">
              <a:extLst>
                <a:ext uri="{FF2B5EF4-FFF2-40B4-BE49-F238E27FC236}">
                  <a16:creationId xmlns:a16="http://schemas.microsoft.com/office/drawing/2014/main" id="{08E9CADC-C3AA-3A49-8085-81F8D474F91F}"/>
                </a:ext>
              </a:extLst>
            </p:cNvPr>
            <p:cNvSpPr/>
            <p:nvPr/>
          </p:nvSpPr>
          <p:spPr>
            <a:xfrm>
              <a:off x="2184354" y="3209665"/>
              <a:ext cx="38794" cy="34519"/>
            </a:xfrm>
            <a:custGeom>
              <a:avLst/>
              <a:gdLst/>
              <a:ahLst/>
              <a:cxnLst/>
              <a:rect l="l" t="t" r="r" b="b"/>
              <a:pathLst>
                <a:path w="1479" h="1316" extrusionOk="0">
                  <a:moveTo>
                    <a:pt x="839" y="0"/>
                  </a:moveTo>
                  <a:cubicBezTo>
                    <a:pt x="665" y="0"/>
                    <a:pt x="488" y="69"/>
                    <a:pt x="353" y="217"/>
                  </a:cubicBezTo>
                  <a:cubicBezTo>
                    <a:pt x="0" y="603"/>
                    <a:pt x="217" y="1227"/>
                    <a:pt x="733" y="1315"/>
                  </a:cubicBezTo>
                  <a:cubicBezTo>
                    <a:pt x="1011" y="1064"/>
                    <a:pt x="1261" y="786"/>
                    <a:pt x="1478" y="488"/>
                  </a:cubicBezTo>
                  <a:cubicBezTo>
                    <a:pt x="1395" y="178"/>
                    <a:pt x="1120" y="0"/>
                    <a:pt x="839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582;p71">
              <a:extLst>
                <a:ext uri="{FF2B5EF4-FFF2-40B4-BE49-F238E27FC236}">
                  <a16:creationId xmlns:a16="http://schemas.microsoft.com/office/drawing/2014/main" id="{40340C99-65C0-294A-8667-8C2B29767F4D}"/>
                </a:ext>
              </a:extLst>
            </p:cNvPr>
            <p:cNvSpPr/>
            <p:nvPr/>
          </p:nvSpPr>
          <p:spPr>
            <a:xfrm>
              <a:off x="2218138" y="3065216"/>
              <a:ext cx="28853" cy="28853"/>
            </a:xfrm>
            <a:custGeom>
              <a:avLst/>
              <a:gdLst/>
              <a:ahLst/>
              <a:cxnLst/>
              <a:rect l="l" t="t" r="r" b="b"/>
              <a:pathLst>
                <a:path w="1100" h="1100" extrusionOk="0">
                  <a:moveTo>
                    <a:pt x="550" y="1"/>
                  </a:moveTo>
                  <a:cubicBezTo>
                    <a:pt x="245" y="1"/>
                    <a:pt x="1" y="245"/>
                    <a:pt x="1" y="550"/>
                  </a:cubicBezTo>
                  <a:cubicBezTo>
                    <a:pt x="1" y="855"/>
                    <a:pt x="245" y="1099"/>
                    <a:pt x="550" y="1099"/>
                  </a:cubicBezTo>
                  <a:cubicBezTo>
                    <a:pt x="855" y="1099"/>
                    <a:pt x="1099" y="855"/>
                    <a:pt x="1099" y="550"/>
                  </a:cubicBezTo>
                  <a:cubicBezTo>
                    <a:pt x="1099" y="245"/>
                    <a:pt x="855" y="1"/>
                    <a:pt x="550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8480;p66">
            <a:extLst>
              <a:ext uri="{FF2B5EF4-FFF2-40B4-BE49-F238E27FC236}">
                <a16:creationId xmlns:a16="http://schemas.microsoft.com/office/drawing/2014/main" id="{3B15005D-8670-46CE-A896-128DCBBE97C1}"/>
              </a:ext>
            </a:extLst>
          </p:cNvPr>
          <p:cNvSpPr/>
          <p:nvPr/>
        </p:nvSpPr>
        <p:spPr>
          <a:xfrm>
            <a:off x="6293924" y="1505301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5" grpId="0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3"/>
          <p:cNvSpPr txBox="1">
            <a:spLocks noGrp="1"/>
          </p:cNvSpPr>
          <p:nvPr>
            <p:ph type="title"/>
          </p:nvPr>
        </p:nvSpPr>
        <p:spPr>
          <a:xfrm>
            <a:off x="721557" y="950675"/>
            <a:ext cx="3850318" cy="1599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Educazione allo Sviluppo sostenibile e alla Cittadinanza globale</a:t>
            </a:r>
          </a:p>
        </p:txBody>
      </p:sp>
      <p:grpSp>
        <p:nvGrpSpPr>
          <p:cNvPr id="1368" name="Google Shape;1368;p33"/>
          <p:cNvGrpSpPr/>
          <p:nvPr/>
        </p:nvGrpSpPr>
        <p:grpSpPr>
          <a:xfrm>
            <a:off x="5458828" y="1100586"/>
            <a:ext cx="3296253" cy="2856352"/>
            <a:chOff x="-848250" y="2307750"/>
            <a:chExt cx="3668618" cy="3179023"/>
          </a:xfrm>
        </p:grpSpPr>
        <p:sp>
          <p:nvSpPr>
            <p:cNvPr id="1369" name="Google Shape;1369;p33"/>
            <p:cNvSpPr/>
            <p:nvPr/>
          </p:nvSpPr>
          <p:spPr>
            <a:xfrm>
              <a:off x="2160734" y="4042436"/>
              <a:ext cx="411471" cy="132135"/>
            </a:xfrm>
            <a:custGeom>
              <a:avLst/>
              <a:gdLst/>
              <a:ahLst/>
              <a:cxnLst/>
              <a:rect l="l" t="t" r="r" b="b"/>
              <a:pathLst>
                <a:path w="9121" h="2929" extrusionOk="0">
                  <a:moveTo>
                    <a:pt x="417" y="0"/>
                  </a:moveTo>
                  <a:cubicBezTo>
                    <a:pt x="167" y="0"/>
                    <a:pt x="0" y="12"/>
                    <a:pt x="0" y="12"/>
                  </a:cubicBezTo>
                  <a:lnTo>
                    <a:pt x="36" y="369"/>
                  </a:lnTo>
                  <a:cubicBezTo>
                    <a:pt x="36" y="369"/>
                    <a:pt x="179" y="357"/>
                    <a:pt x="405" y="357"/>
                  </a:cubicBezTo>
                  <a:cubicBezTo>
                    <a:pt x="667" y="357"/>
                    <a:pt x="1024" y="369"/>
                    <a:pt x="1477" y="405"/>
                  </a:cubicBezTo>
                  <a:cubicBezTo>
                    <a:pt x="2346" y="464"/>
                    <a:pt x="3525" y="643"/>
                    <a:pt x="4656" y="964"/>
                  </a:cubicBezTo>
                  <a:cubicBezTo>
                    <a:pt x="5799" y="1274"/>
                    <a:pt x="6894" y="1750"/>
                    <a:pt x="7668" y="2167"/>
                  </a:cubicBezTo>
                  <a:cubicBezTo>
                    <a:pt x="8049" y="2381"/>
                    <a:pt x="8382" y="2560"/>
                    <a:pt x="8585" y="2715"/>
                  </a:cubicBezTo>
                  <a:cubicBezTo>
                    <a:pt x="8811" y="2858"/>
                    <a:pt x="8930" y="2929"/>
                    <a:pt x="8930" y="2929"/>
                  </a:cubicBezTo>
                  <a:lnTo>
                    <a:pt x="9121" y="2631"/>
                  </a:lnTo>
                  <a:cubicBezTo>
                    <a:pt x="9121" y="2631"/>
                    <a:pt x="9002" y="2560"/>
                    <a:pt x="8775" y="2417"/>
                  </a:cubicBezTo>
                  <a:cubicBezTo>
                    <a:pt x="8573" y="2262"/>
                    <a:pt x="8240" y="2084"/>
                    <a:pt x="7847" y="1857"/>
                  </a:cubicBezTo>
                  <a:cubicBezTo>
                    <a:pt x="7049" y="1441"/>
                    <a:pt x="5942" y="941"/>
                    <a:pt x="4775" y="631"/>
                  </a:cubicBezTo>
                  <a:cubicBezTo>
                    <a:pt x="3620" y="298"/>
                    <a:pt x="2429" y="107"/>
                    <a:pt x="1512" y="48"/>
                  </a:cubicBezTo>
                  <a:cubicBezTo>
                    <a:pt x="1060" y="12"/>
                    <a:pt x="679" y="0"/>
                    <a:pt x="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2564089" y="4153053"/>
              <a:ext cx="115533" cy="109668"/>
            </a:xfrm>
            <a:custGeom>
              <a:avLst/>
              <a:gdLst/>
              <a:ahLst/>
              <a:cxnLst/>
              <a:rect l="l" t="t" r="r" b="b"/>
              <a:pathLst>
                <a:path w="2561" h="2431" extrusionOk="0">
                  <a:moveTo>
                    <a:pt x="1001" y="1"/>
                  </a:moveTo>
                  <a:cubicBezTo>
                    <a:pt x="680" y="1"/>
                    <a:pt x="394" y="167"/>
                    <a:pt x="215" y="417"/>
                  </a:cubicBezTo>
                  <a:cubicBezTo>
                    <a:pt x="37" y="679"/>
                    <a:pt x="1" y="977"/>
                    <a:pt x="61" y="1287"/>
                  </a:cubicBezTo>
                  <a:cubicBezTo>
                    <a:pt x="120" y="1596"/>
                    <a:pt x="287" y="1882"/>
                    <a:pt x="561" y="2084"/>
                  </a:cubicBezTo>
                  <a:cubicBezTo>
                    <a:pt x="823" y="2311"/>
                    <a:pt x="1120" y="2430"/>
                    <a:pt x="1418" y="2430"/>
                  </a:cubicBezTo>
                  <a:cubicBezTo>
                    <a:pt x="1434" y="2430"/>
                    <a:pt x="1451" y="2431"/>
                    <a:pt x="1467" y="2431"/>
                  </a:cubicBezTo>
                  <a:cubicBezTo>
                    <a:pt x="1750" y="2431"/>
                    <a:pt x="2038" y="2334"/>
                    <a:pt x="2251" y="2132"/>
                  </a:cubicBezTo>
                  <a:cubicBezTo>
                    <a:pt x="2477" y="1918"/>
                    <a:pt x="2561" y="1620"/>
                    <a:pt x="2525" y="1299"/>
                  </a:cubicBezTo>
                  <a:cubicBezTo>
                    <a:pt x="2477" y="989"/>
                    <a:pt x="2299" y="632"/>
                    <a:pt x="2001" y="382"/>
                  </a:cubicBezTo>
                  <a:cubicBezTo>
                    <a:pt x="1692" y="120"/>
                    <a:pt x="1334" y="1"/>
                    <a:pt x="1001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2550690" y="4136722"/>
              <a:ext cx="119819" cy="128661"/>
            </a:xfrm>
            <a:custGeom>
              <a:avLst/>
              <a:gdLst/>
              <a:ahLst/>
              <a:cxnLst/>
              <a:rect l="l" t="t" r="r" b="b"/>
              <a:pathLst>
                <a:path w="2656" h="2852" extrusionOk="0">
                  <a:moveTo>
                    <a:pt x="1458" y="1"/>
                  </a:moveTo>
                  <a:cubicBezTo>
                    <a:pt x="1193" y="1"/>
                    <a:pt x="972" y="63"/>
                    <a:pt x="786" y="125"/>
                  </a:cubicBezTo>
                  <a:cubicBezTo>
                    <a:pt x="369" y="291"/>
                    <a:pt x="167" y="541"/>
                    <a:pt x="167" y="541"/>
                  </a:cubicBezTo>
                  <a:cubicBezTo>
                    <a:pt x="167" y="541"/>
                    <a:pt x="36" y="839"/>
                    <a:pt x="12" y="1268"/>
                  </a:cubicBezTo>
                  <a:cubicBezTo>
                    <a:pt x="0" y="1494"/>
                    <a:pt x="48" y="1732"/>
                    <a:pt x="107" y="2006"/>
                  </a:cubicBezTo>
                  <a:cubicBezTo>
                    <a:pt x="179" y="2268"/>
                    <a:pt x="298" y="2565"/>
                    <a:pt x="524" y="2851"/>
                  </a:cubicBezTo>
                  <a:cubicBezTo>
                    <a:pt x="524" y="2851"/>
                    <a:pt x="631" y="2732"/>
                    <a:pt x="750" y="2542"/>
                  </a:cubicBezTo>
                  <a:cubicBezTo>
                    <a:pt x="858" y="2351"/>
                    <a:pt x="965" y="2065"/>
                    <a:pt x="989" y="1720"/>
                  </a:cubicBezTo>
                  <a:cubicBezTo>
                    <a:pt x="989" y="1720"/>
                    <a:pt x="1131" y="1791"/>
                    <a:pt x="1322" y="1851"/>
                  </a:cubicBezTo>
                  <a:cubicBezTo>
                    <a:pt x="1504" y="1902"/>
                    <a:pt x="1703" y="1978"/>
                    <a:pt x="1898" y="1978"/>
                  </a:cubicBezTo>
                  <a:cubicBezTo>
                    <a:pt x="1932" y="1978"/>
                    <a:pt x="1966" y="1975"/>
                    <a:pt x="2001" y="1970"/>
                  </a:cubicBezTo>
                  <a:cubicBezTo>
                    <a:pt x="2001" y="1756"/>
                    <a:pt x="1905" y="1482"/>
                    <a:pt x="1786" y="1303"/>
                  </a:cubicBezTo>
                  <a:cubicBezTo>
                    <a:pt x="1667" y="1125"/>
                    <a:pt x="1560" y="994"/>
                    <a:pt x="1560" y="994"/>
                  </a:cubicBezTo>
                  <a:cubicBezTo>
                    <a:pt x="1905" y="899"/>
                    <a:pt x="2179" y="744"/>
                    <a:pt x="2370" y="601"/>
                  </a:cubicBezTo>
                  <a:cubicBezTo>
                    <a:pt x="2548" y="458"/>
                    <a:pt x="2655" y="339"/>
                    <a:pt x="2655" y="339"/>
                  </a:cubicBezTo>
                  <a:cubicBezTo>
                    <a:pt x="2251" y="125"/>
                    <a:pt x="1882" y="41"/>
                    <a:pt x="1584" y="6"/>
                  </a:cubicBezTo>
                  <a:cubicBezTo>
                    <a:pt x="1541" y="2"/>
                    <a:pt x="149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-558715" y="3964977"/>
              <a:ext cx="461411" cy="74797"/>
            </a:xfrm>
            <a:custGeom>
              <a:avLst/>
              <a:gdLst/>
              <a:ahLst/>
              <a:cxnLst/>
              <a:rect l="l" t="t" r="r" b="b"/>
              <a:pathLst>
                <a:path w="10228" h="1658" extrusionOk="0">
                  <a:moveTo>
                    <a:pt x="1921" y="1"/>
                  </a:moveTo>
                  <a:cubicBezTo>
                    <a:pt x="1822" y="1"/>
                    <a:pt x="1725" y="1"/>
                    <a:pt x="1631" y="3"/>
                  </a:cubicBezTo>
                  <a:cubicBezTo>
                    <a:pt x="1131" y="38"/>
                    <a:pt x="738" y="38"/>
                    <a:pt x="452" y="62"/>
                  </a:cubicBezTo>
                  <a:cubicBezTo>
                    <a:pt x="167" y="98"/>
                    <a:pt x="0" y="110"/>
                    <a:pt x="0" y="110"/>
                  </a:cubicBezTo>
                  <a:lnTo>
                    <a:pt x="48" y="479"/>
                  </a:lnTo>
                  <a:cubicBezTo>
                    <a:pt x="48" y="479"/>
                    <a:pt x="202" y="467"/>
                    <a:pt x="488" y="443"/>
                  </a:cubicBezTo>
                  <a:cubicBezTo>
                    <a:pt x="750" y="407"/>
                    <a:pt x="1155" y="407"/>
                    <a:pt x="1631" y="384"/>
                  </a:cubicBezTo>
                  <a:cubicBezTo>
                    <a:pt x="1803" y="379"/>
                    <a:pt x="1985" y="377"/>
                    <a:pt x="2176" y="377"/>
                  </a:cubicBezTo>
                  <a:cubicBezTo>
                    <a:pt x="3043" y="377"/>
                    <a:pt x="4088" y="426"/>
                    <a:pt x="5132" y="562"/>
                  </a:cubicBezTo>
                  <a:cubicBezTo>
                    <a:pt x="6394" y="717"/>
                    <a:pt x="7644" y="967"/>
                    <a:pt x="8561" y="1217"/>
                  </a:cubicBezTo>
                  <a:cubicBezTo>
                    <a:pt x="9037" y="1336"/>
                    <a:pt x="9406" y="1431"/>
                    <a:pt x="9680" y="1527"/>
                  </a:cubicBezTo>
                  <a:cubicBezTo>
                    <a:pt x="9954" y="1598"/>
                    <a:pt x="10097" y="1658"/>
                    <a:pt x="10097" y="1658"/>
                  </a:cubicBezTo>
                  <a:lnTo>
                    <a:pt x="10228" y="1300"/>
                  </a:lnTo>
                  <a:cubicBezTo>
                    <a:pt x="10228" y="1300"/>
                    <a:pt x="10073" y="1241"/>
                    <a:pt x="9787" y="1157"/>
                  </a:cubicBezTo>
                  <a:cubicBezTo>
                    <a:pt x="9513" y="1074"/>
                    <a:pt x="9132" y="955"/>
                    <a:pt x="8656" y="836"/>
                  </a:cubicBezTo>
                  <a:cubicBezTo>
                    <a:pt x="7715" y="598"/>
                    <a:pt x="6453" y="336"/>
                    <a:pt x="5167" y="181"/>
                  </a:cubicBezTo>
                  <a:cubicBezTo>
                    <a:pt x="4017" y="52"/>
                    <a:pt x="2848" y="1"/>
                    <a:pt x="1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-695182" y="3933218"/>
              <a:ext cx="132721" cy="109262"/>
            </a:xfrm>
            <a:custGeom>
              <a:avLst/>
              <a:gdLst/>
              <a:ahLst/>
              <a:cxnLst/>
              <a:rect l="l" t="t" r="r" b="b"/>
              <a:pathLst>
                <a:path w="2942" h="2422" extrusionOk="0">
                  <a:moveTo>
                    <a:pt x="1594" y="1"/>
                  </a:moveTo>
                  <a:cubicBezTo>
                    <a:pt x="1489" y="1"/>
                    <a:pt x="1382" y="9"/>
                    <a:pt x="1275" y="28"/>
                  </a:cubicBezTo>
                  <a:cubicBezTo>
                    <a:pt x="1072" y="52"/>
                    <a:pt x="870" y="147"/>
                    <a:pt x="715" y="254"/>
                  </a:cubicBezTo>
                  <a:cubicBezTo>
                    <a:pt x="549" y="337"/>
                    <a:pt x="394" y="468"/>
                    <a:pt x="299" y="611"/>
                  </a:cubicBezTo>
                  <a:cubicBezTo>
                    <a:pt x="72" y="873"/>
                    <a:pt x="1" y="1219"/>
                    <a:pt x="84" y="1528"/>
                  </a:cubicBezTo>
                  <a:cubicBezTo>
                    <a:pt x="179" y="1850"/>
                    <a:pt x="394" y="2111"/>
                    <a:pt x="691" y="2254"/>
                  </a:cubicBezTo>
                  <a:cubicBezTo>
                    <a:pt x="846" y="2326"/>
                    <a:pt x="1013" y="2385"/>
                    <a:pt x="1168" y="2409"/>
                  </a:cubicBezTo>
                  <a:cubicBezTo>
                    <a:pt x="1231" y="2418"/>
                    <a:pt x="1294" y="2422"/>
                    <a:pt x="1357" y="2422"/>
                  </a:cubicBezTo>
                  <a:cubicBezTo>
                    <a:pt x="1473" y="2422"/>
                    <a:pt x="1588" y="2408"/>
                    <a:pt x="1703" y="2385"/>
                  </a:cubicBezTo>
                  <a:cubicBezTo>
                    <a:pt x="2084" y="2326"/>
                    <a:pt x="2382" y="2135"/>
                    <a:pt x="2596" y="1885"/>
                  </a:cubicBezTo>
                  <a:cubicBezTo>
                    <a:pt x="2823" y="1647"/>
                    <a:pt x="2942" y="1338"/>
                    <a:pt x="2918" y="1004"/>
                  </a:cubicBezTo>
                  <a:cubicBezTo>
                    <a:pt x="2882" y="683"/>
                    <a:pt x="2692" y="397"/>
                    <a:pt x="2394" y="206"/>
                  </a:cubicBezTo>
                  <a:cubicBezTo>
                    <a:pt x="2173" y="74"/>
                    <a:pt x="1894" y="1"/>
                    <a:pt x="1594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-654355" y="3908676"/>
              <a:ext cx="112871" cy="157939"/>
            </a:xfrm>
            <a:custGeom>
              <a:avLst/>
              <a:gdLst/>
              <a:ahLst/>
              <a:cxnLst/>
              <a:rect l="l" t="t" r="r" b="b"/>
              <a:pathLst>
                <a:path w="2502" h="3501" extrusionOk="0">
                  <a:moveTo>
                    <a:pt x="275" y="0"/>
                  </a:moveTo>
                  <a:cubicBezTo>
                    <a:pt x="275" y="0"/>
                    <a:pt x="310" y="167"/>
                    <a:pt x="394" y="393"/>
                  </a:cubicBezTo>
                  <a:cubicBezTo>
                    <a:pt x="477" y="631"/>
                    <a:pt x="632" y="929"/>
                    <a:pt x="918" y="1191"/>
                  </a:cubicBezTo>
                  <a:cubicBezTo>
                    <a:pt x="918" y="1191"/>
                    <a:pt x="763" y="1251"/>
                    <a:pt x="548" y="1370"/>
                  </a:cubicBezTo>
                  <a:cubicBezTo>
                    <a:pt x="334" y="1477"/>
                    <a:pt x="120" y="1667"/>
                    <a:pt x="1" y="1893"/>
                  </a:cubicBezTo>
                  <a:cubicBezTo>
                    <a:pt x="203" y="2048"/>
                    <a:pt x="477" y="2096"/>
                    <a:pt x="703" y="2144"/>
                  </a:cubicBezTo>
                  <a:cubicBezTo>
                    <a:pt x="918" y="2191"/>
                    <a:pt x="1084" y="2191"/>
                    <a:pt x="1084" y="2191"/>
                  </a:cubicBezTo>
                  <a:cubicBezTo>
                    <a:pt x="918" y="2513"/>
                    <a:pt x="870" y="2846"/>
                    <a:pt x="894" y="3096"/>
                  </a:cubicBezTo>
                  <a:cubicBezTo>
                    <a:pt x="894" y="3334"/>
                    <a:pt x="929" y="3501"/>
                    <a:pt x="929" y="3501"/>
                  </a:cubicBezTo>
                  <a:cubicBezTo>
                    <a:pt x="1299" y="3358"/>
                    <a:pt x="1572" y="3144"/>
                    <a:pt x="1787" y="2917"/>
                  </a:cubicBezTo>
                  <a:cubicBezTo>
                    <a:pt x="2001" y="2715"/>
                    <a:pt x="2156" y="2489"/>
                    <a:pt x="2263" y="2286"/>
                  </a:cubicBezTo>
                  <a:cubicBezTo>
                    <a:pt x="2465" y="1870"/>
                    <a:pt x="2501" y="1512"/>
                    <a:pt x="2501" y="1512"/>
                  </a:cubicBezTo>
                  <a:cubicBezTo>
                    <a:pt x="2501" y="1512"/>
                    <a:pt x="2418" y="1167"/>
                    <a:pt x="2108" y="798"/>
                  </a:cubicBezTo>
                  <a:cubicBezTo>
                    <a:pt x="1965" y="620"/>
                    <a:pt x="1739" y="417"/>
                    <a:pt x="1441" y="262"/>
                  </a:cubicBezTo>
                  <a:cubicBezTo>
                    <a:pt x="1144" y="119"/>
                    <a:pt x="751" y="12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843438" y="2515766"/>
              <a:ext cx="736687" cy="575816"/>
            </a:xfrm>
            <a:custGeom>
              <a:avLst/>
              <a:gdLst/>
              <a:ahLst/>
              <a:cxnLst/>
              <a:rect l="l" t="t" r="r" b="b"/>
              <a:pathLst>
                <a:path w="16330" h="12764" extrusionOk="0">
                  <a:moveTo>
                    <a:pt x="10513" y="1"/>
                  </a:moveTo>
                  <a:cubicBezTo>
                    <a:pt x="10380" y="1"/>
                    <a:pt x="10239" y="13"/>
                    <a:pt x="10091" y="39"/>
                  </a:cubicBezTo>
                  <a:cubicBezTo>
                    <a:pt x="6590" y="670"/>
                    <a:pt x="6983" y="6409"/>
                    <a:pt x="6983" y="6409"/>
                  </a:cubicBezTo>
                  <a:cubicBezTo>
                    <a:pt x="5945" y="3814"/>
                    <a:pt x="4187" y="2784"/>
                    <a:pt x="2725" y="2784"/>
                  </a:cubicBezTo>
                  <a:cubicBezTo>
                    <a:pt x="1202" y="2784"/>
                    <a:pt x="1" y="3900"/>
                    <a:pt x="268" y="5528"/>
                  </a:cubicBezTo>
                  <a:cubicBezTo>
                    <a:pt x="792" y="8731"/>
                    <a:pt x="3733" y="10195"/>
                    <a:pt x="3733" y="10195"/>
                  </a:cubicBezTo>
                  <a:cubicBezTo>
                    <a:pt x="3733" y="10195"/>
                    <a:pt x="5925" y="12764"/>
                    <a:pt x="9593" y="12764"/>
                  </a:cubicBezTo>
                  <a:cubicBezTo>
                    <a:pt x="10104" y="12764"/>
                    <a:pt x="10644" y="12714"/>
                    <a:pt x="11210" y="12600"/>
                  </a:cubicBezTo>
                  <a:cubicBezTo>
                    <a:pt x="15865" y="11684"/>
                    <a:pt x="16330" y="8219"/>
                    <a:pt x="14889" y="7338"/>
                  </a:cubicBezTo>
                  <a:cubicBezTo>
                    <a:pt x="14462" y="7075"/>
                    <a:pt x="14034" y="6982"/>
                    <a:pt x="13642" y="6982"/>
                  </a:cubicBezTo>
                  <a:cubicBezTo>
                    <a:pt x="12702" y="6982"/>
                    <a:pt x="11972" y="7516"/>
                    <a:pt x="11972" y="7516"/>
                  </a:cubicBezTo>
                  <a:cubicBezTo>
                    <a:pt x="12975" y="6456"/>
                    <a:pt x="13542" y="1"/>
                    <a:pt x="10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1052085" y="2844099"/>
              <a:ext cx="108541" cy="171924"/>
            </a:xfrm>
            <a:custGeom>
              <a:avLst/>
              <a:gdLst/>
              <a:ahLst/>
              <a:cxnLst/>
              <a:rect l="l" t="t" r="r" b="b"/>
              <a:pathLst>
                <a:path w="2406" h="3811" extrusionOk="0">
                  <a:moveTo>
                    <a:pt x="84" y="0"/>
                  </a:moveTo>
                  <a:lnTo>
                    <a:pt x="1" y="60"/>
                  </a:lnTo>
                  <a:cubicBezTo>
                    <a:pt x="25" y="72"/>
                    <a:pt x="1513" y="2012"/>
                    <a:pt x="2323" y="3810"/>
                  </a:cubicBezTo>
                  <a:lnTo>
                    <a:pt x="2406" y="3775"/>
                  </a:lnTo>
                  <a:cubicBezTo>
                    <a:pt x="1584" y="1965"/>
                    <a:pt x="96" y="12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1266417" y="2682955"/>
              <a:ext cx="59684" cy="319622"/>
            </a:xfrm>
            <a:custGeom>
              <a:avLst/>
              <a:gdLst/>
              <a:ahLst/>
              <a:cxnLst/>
              <a:rect l="l" t="t" r="r" b="b"/>
              <a:pathLst>
                <a:path w="1323" h="7085" extrusionOk="0">
                  <a:moveTo>
                    <a:pt x="1215" y="0"/>
                  </a:moveTo>
                  <a:lnTo>
                    <a:pt x="0" y="7061"/>
                  </a:lnTo>
                  <a:lnTo>
                    <a:pt x="108" y="7085"/>
                  </a:lnTo>
                  <a:lnTo>
                    <a:pt x="1322" y="12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-513603" y="3141664"/>
              <a:ext cx="767048" cy="814596"/>
            </a:xfrm>
            <a:custGeom>
              <a:avLst/>
              <a:gdLst/>
              <a:ahLst/>
              <a:cxnLst/>
              <a:rect l="l" t="t" r="r" b="b"/>
              <a:pathLst>
                <a:path w="17003" h="18057" extrusionOk="0">
                  <a:moveTo>
                    <a:pt x="13276" y="0"/>
                  </a:moveTo>
                  <a:cubicBezTo>
                    <a:pt x="10775" y="0"/>
                    <a:pt x="10406" y="2643"/>
                    <a:pt x="11883" y="4608"/>
                  </a:cubicBezTo>
                  <a:cubicBezTo>
                    <a:pt x="11883" y="4608"/>
                    <a:pt x="9667" y="3065"/>
                    <a:pt x="6402" y="3065"/>
                  </a:cubicBezTo>
                  <a:cubicBezTo>
                    <a:pt x="6274" y="3065"/>
                    <a:pt x="6144" y="3067"/>
                    <a:pt x="6013" y="3072"/>
                  </a:cubicBezTo>
                  <a:cubicBezTo>
                    <a:pt x="2560" y="3215"/>
                    <a:pt x="0" y="5763"/>
                    <a:pt x="762" y="8609"/>
                  </a:cubicBezTo>
                  <a:cubicBezTo>
                    <a:pt x="1404" y="11054"/>
                    <a:pt x="4314" y="11878"/>
                    <a:pt x="5833" y="11878"/>
                  </a:cubicBezTo>
                  <a:cubicBezTo>
                    <a:pt x="6089" y="11878"/>
                    <a:pt x="6306" y="11854"/>
                    <a:pt x="6465" y="11811"/>
                  </a:cubicBezTo>
                  <a:lnTo>
                    <a:pt x="6465" y="11811"/>
                  </a:lnTo>
                  <a:cubicBezTo>
                    <a:pt x="6465" y="11811"/>
                    <a:pt x="2655" y="14514"/>
                    <a:pt x="4155" y="16967"/>
                  </a:cubicBezTo>
                  <a:cubicBezTo>
                    <a:pt x="4656" y="17784"/>
                    <a:pt x="5511" y="18057"/>
                    <a:pt x="6430" y="18057"/>
                  </a:cubicBezTo>
                  <a:cubicBezTo>
                    <a:pt x="8268" y="18057"/>
                    <a:pt x="10359" y="16967"/>
                    <a:pt x="10359" y="16967"/>
                  </a:cubicBezTo>
                  <a:lnTo>
                    <a:pt x="17002" y="2655"/>
                  </a:lnTo>
                  <a:cubicBezTo>
                    <a:pt x="17002" y="2655"/>
                    <a:pt x="15776" y="0"/>
                    <a:pt x="13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-266519" y="3474689"/>
              <a:ext cx="295442" cy="99383"/>
            </a:xfrm>
            <a:custGeom>
              <a:avLst/>
              <a:gdLst/>
              <a:ahLst/>
              <a:cxnLst/>
              <a:rect l="l" t="t" r="r" b="b"/>
              <a:pathLst>
                <a:path w="6549" h="2203" extrusionOk="0">
                  <a:moveTo>
                    <a:pt x="24" y="0"/>
                  </a:moveTo>
                  <a:lnTo>
                    <a:pt x="0" y="203"/>
                  </a:lnTo>
                  <a:cubicBezTo>
                    <a:pt x="2179" y="429"/>
                    <a:pt x="6429" y="2179"/>
                    <a:pt x="6477" y="2203"/>
                  </a:cubicBezTo>
                  <a:lnTo>
                    <a:pt x="6548" y="2000"/>
                  </a:lnTo>
                  <a:cubicBezTo>
                    <a:pt x="6501" y="1989"/>
                    <a:pt x="2227" y="21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-269226" y="3507982"/>
              <a:ext cx="121443" cy="65052"/>
            </a:xfrm>
            <a:custGeom>
              <a:avLst/>
              <a:gdLst/>
              <a:ahLst/>
              <a:cxnLst/>
              <a:rect l="l" t="t" r="r" b="b"/>
              <a:pathLst>
                <a:path w="2692" h="1442" extrusionOk="0">
                  <a:moveTo>
                    <a:pt x="2620" y="0"/>
                  </a:moveTo>
                  <a:cubicBezTo>
                    <a:pt x="2548" y="24"/>
                    <a:pt x="846" y="655"/>
                    <a:pt x="1" y="1274"/>
                  </a:cubicBezTo>
                  <a:lnTo>
                    <a:pt x="120" y="1441"/>
                  </a:lnTo>
                  <a:cubicBezTo>
                    <a:pt x="953" y="834"/>
                    <a:pt x="2668" y="215"/>
                    <a:pt x="2691" y="191"/>
                  </a:cubicBezTo>
                  <a:lnTo>
                    <a:pt x="2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-91978" y="3435982"/>
              <a:ext cx="37624" cy="102135"/>
            </a:xfrm>
            <a:custGeom>
              <a:avLst/>
              <a:gdLst/>
              <a:ahLst/>
              <a:cxnLst/>
              <a:rect l="l" t="t" r="r" b="b"/>
              <a:pathLst>
                <a:path w="834" h="2264" extrusionOk="0">
                  <a:moveTo>
                    <a:pt x="215" y="1"/>
                  </a:moveTo>
                  <a:lnTo>
                    <a:pt x="1" y="25"/>
                  </a:lnTo>
                  <a:cubicBezTo>
                    <a:pt x="60" y="644"/>
                    <a:pt x="620" y="2204"/>
                    <a:pt x="644" y="2263"/>
                  </a:cubicBezTo>
                  <a:lnTo>
                    <a:pt x="834" y="2204"/>
                  </a:lnTo>
                  <a:cubicBezTo>
                    <a:pt x="834" y="2192"/>
                    <a:pt x="263" y="620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-231647" y="3779743"/>
              <a:ext cx="174089" cy="75248"/>
            </a:xfrm>
            <a:custGeom>
              <a:avLst/>
              <a:gdLst/>
              <a:ahLst/>
              <a:cxnLst/>
              <a:rect l="l" t="t" r="r" b="b"/>
              <a:pathLst>
                <a:path w="3859" h="1668" extrusionOk="0">
                  <a:moveTo>
                    <a:pt x="3835" y="1"/>
                  </a:moveTo>
                  <a:cubicBezTo>
                    <a:pt x="3811" y="1"/>
                    <a:pt x="2120" y="263"/>
                    <a:pt x="1" y="1489"/>
                  </a:cubicBezTo>
                  <a:lnTo>
                    <a:pt x="108" y="1668"/>
                  </a:lnTo>
                  <a:cubicBezTo>
                    <a:pt x="2146" y="480"/>
                    <a:pt x="3762" y="215"/>
                    <a:pt x="3855" y="215"/>
                  </a:cubicBezTo>
                  <a:cubicBezTo>
                    <a:pt x="3857" y="215"/>
                    <a:pt x="3858" y="215"/>
                    <a:pt x="3859" y="215"/>
                  </a:cubicBezTo>
                  <a:lnTo>
                    <a:pt x="3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90639" y="3239966"/>
              <a:ext cx="101052" cy="147202"/>
            </a:xfrm>
            <a:custGeom>
              <a:avLst/>
              <a:gdLst/>
              <a:ahLst/>
              <a:cxnLst/>
              <a:rect l="l" t="t" r="r" b="b"/>
              <a:pathLst>
                <a:path w="2240" h="3263" extrusionOk="0">
                  <a:moveTo>
                    <a:pt x="203" y="0"/>
                  </a:moveTo>
                  <a:lnTo>
                    <a:pt x="1" y="60"/>
                  </a:lnTo>
                  <a:cubicBezTo>
                    <a:pt x="441" y="1465"/>
                    <a:pt x="2013" y="3191"/>
                    <a:pt x="2084" y="3262"/>
                  </a:cubicBezTo>
                  <a:lnTo>
                    <a:pt x="2239" y="3131"/>
                  </a:lnTo>
                  <a:cubicBezTo>
                    <a:pt x="2227" y="3120"/>
                    <a:pt x="620" y="1357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-848250" y="4050466"/>
              <a:ext cx="850326" cy="450990"/>
            </a:xfrm>
            <a:custGeom>
              <a:avLst/>
              <a:gdLst/>
              <a:ahLst/>
              <a:cxnLst/>
              <a:rect l="l" t="t" r="r" b="b"/>
              <a:pathLst>
                <a:path w="18849" h="9997" extrusionOk="0">
                  <a:moveTo>
                    <a:pt x="9978" y="1"/>
                  </a:moveTo>
                  <a:cubicBezTo>
                    <a:pt x="7918" y="1"/>
                    <a:pt x="5894" y="370"/>
                    <a:pt x="4203" y="1060"/>
                  </a:cubicBezTo>
                  <a:lnTo>
                    <a:pt x="4132" y="1941"/>
                  </a:lnTo>
                  <a:lnTo>
                    <a:pt x="3703" y="1263"/>
                  </a:lnTo>
                  <a:cubicBezTo>
                    <a:pt x="3418" y="1406"/>
                    <a:pt x="3156" y="1537"/>
                    <a:pt x="2894" y="1679"/>
                  </a:cubicBezTo>
                  <a:lnTo>
                    <a:pt x="3168" y="3322"/>
                  </a:lnTo>
                  <a:lnTo>
                    <a:pt x="3168" y="3322"/>
                  </a:lnTo>
                  <a:lnTo>
                    <a:pt x="2203" y="2144"/>
                  </a:lnTo>
                  <a:cubicBezTo>
                    <a:pt x="1441" y="2691"/>
                    <a:pt x="846" y="3334"/>
                    <a:pt x="477" y="4037"/>
                  </a:cubicBezTo>
                  <a:cubicBezTo>
                    <a:pt x="120" y="4751"/>
                    <a:pt x="1" y="5513"/>
                    <a:pt x="155" y="6323"/>
                  </a:cubicBezTo>
                  <a:cubicBezTo>
                    <a:pt x="310" y="7025"/>
                    <a:pt x="620" y="7621"/>
                    <a:pt x="1072" y="8109"/>
                  </a:cubicBezTo>
                  <a:cubicBezTo>
                    <a:pt x="1286" y="8347"/>
                    <a:pt x="1548" y="8573"/>
                    <a:pt x="1822" y="8764"/>
                  </a:cubicBezTo>
                  <a:cubicBezTo>
                    <a:pt x="2108" y="8966"/>
                    <a:pt x="2418" y="9145"/>
                    <a:pt x="2763" y="9288"/>
                  </a:cubicBezTo>
                  <a:cubicBezTo>
                    <a:pt x="3850" y="9765"/>
                    <a:pt x="5190" y="9997"/>
                    <a:pt x="6660" y="9997"/>
                  </a:cubicBezTo>
                  <a:cubicBezTo>
                    <a:pt x="7024" y="9997"/>
                    <a:pt x="7397" y="9983"/>
                    <a:pt x="7775" y="9954"/>
                  </a:cubicBezTo>
                  <a:lnTo>
                    <a:pt x="8228" y="8526"/>
                  </a:lnTo>
                  <a:lnTo>
                    <a:pt x="8847" y="9835"/>
                  </a:lnTo>
                  <a:cubicBezTo>
                    <a:pt x="9287" y="9776"/>
                    <a:pt x="9716" y="9704"/>
                    <a:pt x="10145" y="9597"/>
                  </a:cubicBezTo>
                  <a:lnTo>
                    <a:pt x="10026" y="8740"/>
                  </a:lnTo>
                  <a:lnTo>
                    <a:pt x="10740" y="9454"/>
                  </a:lnTo>
                  <a:cubicBezTo>
                    <a:pt x="10907" y="9407"/>
                    <a:pt x="11085" y="9359"/>
                    <a:pt x="11252" y="9323"/>
                  </a:cubicBezTo>
                  <a:cubicBezTo>
                    <a:pt x="14252" y="8442"/>
                    <a:pt x="16157" y="7013"/>
                    <a:pt x="17300" y="5787"/>
                  </a:cubicBezTo>
                  <a:cubicBezTo>
                    <a:pt x="18455" y="4573"/>
                    <a:pt x="18848" y="3561"/>
                    <a:pt x="18848" y="3561"/>
                  </a:cubicBezTo>
                  <a:cubicBezTo>
                    <a:pt x="18848" y="3561"/>
                    <a:pt x="17122" y="1120"/>
                    <a:pt x="12871" y="251"/>
                  </a:cubicBezTo>
                  <a:lnTo>
                    <a:pt x="12264" y="1406"/>
                  </a:lnTo>
                  <a:lnTo>
                    <a:pt x="12097" y="155"/>
                  </a:lnTo>
                  <a:cubicBezTo>
                    <a:pt x="11442" y="60"/>
                    <a:pt x="10740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-691392" y="4208407"/>
              <a:ext cx="633831" cy="128390"/>
            </a:xfrm>
            <a:custGeom>
              <a:avLst/>
              <a:gdLst/>
              <a:ahLst/>
              <a:cxnLst/>
              <a:rect l="l" t="t" r="r" b="b"/>
              <a:pathLst>
                <a:path w="14050" h="2846" extrusionOk="0">
                  <a:moveTo>
                    <a:pt x="14014" y="0"/>
                  </a:moveTo>
                  <a:lnTo>
                    <a:pt x="0" y="2643"/>
                  </a:lnTo>
                  <a:lnTo>
                    <a:pt x="36" y="2846"/>
                  </a:lnTo>
                  <a:lnTo>
                    <a:pt x="14050" y="202"/>
                  </a:lnTo>
                  <a:lnTo>
                    <a:pt x="140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-616189" y="4245445"/>
              <a:ext cx="139127" cy="51609"/>
            </a:xfrm>
            <a:custGeom>
              <a:avLst/>
              <a:gdLst/>
              <a:ahLst/>
              <a:cxnLst/>
              <a:rect l="l" t="t" r="r" b="b"/>
              <a:pathLst>
                <a:path w="3084" h="1144" extrusionOk="0">
                  <a:moveTo>
                    <a:pt x="83" y="1"/>
                  </a:moveTo>
                  <a:lnTo>
                    <a:pt x="0" y="191"/>
                  </a:lnTo>
                  <a:cubicBezTo>
                    <a:pt x="83" y="215"/>
                    <a:pt x="2072" y="1084"/>
                    <a:pt x="3060" y="1144"/>
                  </a:cubicBezTo>
                  <a:lnTo>
                    <a:pt x="3084" y="929"/>
                  </a:lnTo>
                  <a:cubicBezTo>
                    <a:pt x="2107" y="870"/>
                    <a:pt x="107" y="13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-450219" y="4273370"/>
              <a:ext cx="68255" cy="94060"/>
            </a:xfrm>
            <a:custGeom>
              <a:avLst/>
              <a:gdLst/>
              <a:ahLst/>
              <a:cxnLst/>
              <a:rect l="l" t="t" r="r" b="b"/>
              <a:pathLst>
                <a:path w="1513" h="2085" extrusionOk="0">
                  <a:moveTo>
                    <a:pt x="1369" y="1"/>
                  </a:moveTo>
                  <a:cubicBezTo>
                    <a:pt x="1322" y="48"/>
                    <a:pt x="203" y="1191"/>
                    <a:pt x="0" y="2037"/>
                  </a:cubicBezTo>
                  <a:lnTo>
                    <a:pt x="191" y="2084"/>
                  </a:lnTo>
                  <a:cubicBezTo>
                    <a:pt x="381" y="1299"/>
                    <a:pt x="1488" y="156"/>
                    <a:pt x="1512" y="156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-337978" y="4174031"/>
              <a:ext cx="110165" cy="75744"/>
            </a:xfrm>
            <a:custGeom>
              <a:avLst/>
              <a:gdLst/>
              <a:ahLst/>
              <a:cxnLst/>
              <a:rect l="l" t="t" r="r" b="b"/>
              <a:pathLst>
                <a:path w="2442" h="1679" extrusionOk="0">
                  <a:moveTo>
                    <a:pt x="143" y="0"/>
                  </a:moveTo>
                  <a:lnTo>
                    <a:pt x="1" y="155"/>
                  </a:lnTo>
                  <a:cubicBezTo>
                    <a:pt x="60" y="214"/>
                    <a:pt x="1251" y="1417"/>
                    <a:pt x="2394" y="1679"/>
                  </a:cubicBezTo>
                  <a:lnTo>
                    <a:pt x="2441" y="1476"/>
                  </a:lnTo>
                  <a:cubicBezTo>
                    <a:pt x="1346" y="1226"/>
                    <a:pt x="155" y="12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2002298" y="4343836"/>
              <a:ext cx="818070" cy="451351"/>
            </a:xfrm>
            <a:custGeom>
              <a:avLst/>
              <a:gdLst/>
              <a:ahLst/>
              <a:cxnLst/>
              <a:rect l="l" t="t" r="r" b="b"/>
              <a:pathLst>
                <a:path w="18134" h="10005" extrusionOk="0">
                  <a:moveTo>
                    <a:pt x="7696" y="1"/>
                  </a:moveTo>
                  <a:cubicBezTo>
                    <a:pt x="5251" y="1"/>
                    <a:pt x="3419" y="576"/>
                    <a:pt x="2155" y="1213"/>
                  </a:cubicBezTo>
                  <a:cubicBezTo>
                    <a:pt x="703" y="1939"/>
                    <a:pt x="0" y="2725"/>
                    <a:pt x="0" y="2725"/>
                  </a:cubicBezTo>
                  <a:cubicBezTo>
                    <a:pt x="0" y="2725"/>
                    <a:pt x="762" y="5559"/>
                    <a:pt x="4358" y="7773"/>
                  </a:cubicBezTo>
                  <a:lnTo>
                    <a:pt x="5286" y="6964"/>
                  </a:lnTo>
                  <a:lnTo>
                    <a:pt x="5013" y="8154"/>
                  </a:lnTo>
                  <a:cubicBezTo>
                    <a:pt x="5584" y="8452"/>
                    <a:pt x="6203" y="8750"/>
                    <a:pt x="6894" y="9011"/>
                  </a:cubicBezTo>
                  <a:cubicBezTo>
                    <a:pt x="8672" y="9660"/>
                    <a:pt x="10523" y="10004"/>
                    <a:pt x="12211" y="10004"/>
                  </a:cubicBezTo>
                  <a:cubicBezTo>
                    <a:pt x="12321" y="10004"/>
                    <a:pt x="12429" y="10003"/>
                    <a:pt x="12537" y="10000"/>
                  </a:cubicBezTo>
                  <a:lnTo>
                    <a:pt x="12906" y="9214"/>
                  </a:lnTo>
                  <a:lnTo>
                    <a:pt x="13073" y="9976"/>
                  </a:lnTo>
                  <a:cubicBezTo>
                    <a:pt x="13371" y="9940"/>
                    <a:pt x="13668" y="9916"/>
                    <a:pt x="13942" y="9869"/>
                  </a:cubicBezTo>
                  <a:lnTo>
                    <a:pt x="14264" y="8297"/>
                  </a:lnTo>
                  <a:lnTo>
                    <a:pt x="14752" y="9690"/>
                  </a:lnTo>
                  <a:cubicBezTo>
                    <a:pt x="15645" y="9440"/>
                    <a:pt x="16383" y="9071"/>
                    <a:pt x="16966" y="8547"/>
                  </a:cubicBezTo>
                  <a:cubicBezTo>
                    <a:pt x="17538" y="8023"/>
                    <a:pt x="17907" y="7356"/>
                    <a:pt x="18026" y="6547"/>
                  </a:cubicBezTo>
                  <a:cubicBezTo>
                    <a:pt x="18133" y="5868"/>
                    <a:pt x="18038" y="5213"/>
                    <a:pt x="17800" y="4618"/>
                  </a:cubicBezTo>
                  <a:cubicBezTo>
                    <a:pt x="17681" y="4320"/>
                    <a:pt x="17514" y="4035"/>
                    <a:pt x="17324" y="3749"/>
                  </a:cubicBezTo>
                  <a:cubicBezTo>
                    <a:pt x="17133" y="3475"/>
                    <a:pt x="16895" y="3213"/>
                    <a:pt x="16645" y="2963"/>
                  </a:cubicBezTo>
                  <a:cubicBezTo>
                    <a:pt x="15597" y="1963"/>
                    <a:pt x="14061" y="1165"/>
                    <a:pt x="12275" y="641"/>
                  </a:cubicBezTo>
                  <a:lnTo>
                    <a:pt x="11382" y="1808"/>
                  </a:lnTo>
                  <a:lnTo>
                    <a:pt x="11251" y="391"/>
                  </a:lnTo>
                  <a:cubicBezTo>
                    <a:pt x="10835" y="296"/>
                    <a:pt x="10418" y="225"/>
                    <a:pt x="9989" y="165"/>
                  </a:cubicBezTo>
                  <a:lnTo>
                    <a:pt x="9811" y="987"/>
                  </a:lnTo>
                  <a:lnTo>
                    <a:pt x="9406" y="94"/>
                  </a:lnTo>
                  <a:cubicBezTo>
                    <a:pt x="9239" y="70"/>
                    <a:pt x="9061" y="58"/>
                    <a:pt x="8906" y="46"/>
                  </a:cubicBezTo>
                  <a:cubicBezTo>
                    <a:pt x="8487" y="15"/>
                    <a:pt x="8084" y="1"/>
                    <a:pt x="7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2056524" y="4482333"/>
              <a:ext cx="620432" cy="114450"/>
            </a:xfrm>
            <a:custGeom>
              <a:avLst/>
              <a:gdLst/>
              <a:ahLst/>
              <a:cxnLst/>
              <a:rect l="l" t="t" r="r" b="b"/>
              <a:pathLst>
                <a:path w="13753" h="2537" extrusionOk="0">
                  <a:moveTo>
                    <a:pt x="36" y="0"/>
                  </a:moveTo>
                  <a:lnTo>
                    <a:pt x="1" y="203"/>
                  </a:lnTo>
                  <a:lnTo>
                    <a:pt x="13728" y="2536"/>
                  </a:lnTo>
                  <a:lnTo>
                    <a:pt x="13752" y="23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2466870" y="4552168"/>
              <a:ext cx="114992" cy="93473"/>
            </a:xfrm>
            <a:custGeom>
              <a:avLst/>
              <a:gdLst/>
              <a:ahLst/>
              <a:cxnLst/>
              <a:rect l="l" t="t" r="r" b="b"/>
              <a:pathLst>
                <a:path w="2549" h="2072" extrusionOk="0">
                  <a:moveTo>
                    <a:pt x="72" y="0"/>
                  </a:moveTo>
                  <a:lnTo>
                    <a:pt x="1" y="191"/>
                  </a:lnTo>
                  <a:cubicBezTo>
                    <a:pt x="846" y="560"/>
                    <a:pt x="2394" y="2048"/>
                    <a:pt x="2418" y="2072"/>
                  </a:cubicBezTo>
                  <a:lnTo>
                    <a:pt x="2549" y="1917"/>
                  </a:lnTo>
                  <a:cubicBezTo>
                    <a:pt x="2489" y="1846"/>
                    <a:pt x="965" y="381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2377186" y="4475341"/>
              <a:ext cx="91353" cy="68797"/>
            </a:xfrm>
            <a:custGeom>
              <a:avLst/>
              <a:gdLst/>
              <a:ahLst/>
              <a:cxnLst/>
              <a:rect l="l" t="t" r="r" b="b"/>
              <a:pathLst>
                <a:path w="2025" h="1525" extrusionOk="0">
                  <a:moveTo>
                    <a:pt x="1858" y="0"/>
                  </a:moveTo>
                  <a:cubicBezTo>
                    <a:pt x="1406" y="679"/>
                    <a:pt x="13" y="1346"/>
                    <a:pt x="1" y="1346"/>
                  </a:cubicBezTo>
                  <a:lnTo>
                    <a:pt x="84" y="1524"/>
                  </a:lnTo>
                  <a:cubicBezTo>
                    <a:pt x="143" y="1513"/>
                    <a:pt x="1537" y="834"/>
                    <a:pt x="2025" y="120"/>
                  </a:cubicBezTo>
                  <a:lnTo>
                    <a:pt x="1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2222494" y="4511882"/>
              <a:ext cx="80616" cy="103172"/>
            </a:xfrm>
            <a:custGeom>
              <a:avLst/>
              <a:gdLst/>
              <a:ahLst/>
              <a:cxnLst/>
              <a:rect l="l" t="t" r="r" b="b"/>
              <a:pathLst>
                <a:path w="1787" h="2287" extrusionOk="0">
                  <a:moveTo>
                    <a:pt x="120" y="0"/>
                  </a:moveTo>
                  <a:lnTo>
                    <a:pt x="1" y="167"/>
                  </a:lnTo>
                  <a:cubicBezTo>
                    <a:pt x="905" y="762"/>
                    <a:pt x="1596" y="2274"/>
                    <a:pt x="1596" y="2286"/>
                  </a:cubicBezTo>
                  <a:lnTo>
                    <a:pt x="1787" y="2203"/>
                  </a:lnTo>
                  <a:cubicBezTo>
                    <a:pt x="1775" y="2143"/>
                    <a:pt x="1084" y="619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1673560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2691" y="1"/>
                  </a:moveTo>
                  <a:lnTo>
                    <a:pt x="0" y="7002"/>
                  </a:lnTo>
                  <a:lnTo>
                    <a:pt x="405" y="7156"/>
                  </a:lnTo>
                  <a:lnTo>
                    <a:pt x="3096" y="156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1795500" y="5074758"/>
              <a:ext cx="139668" cy="322870"/>
            </a:xfrm>
            <a:custGeom>
              <a:avLst/>
              <a:gdLst/>
              <a:ahLst/>
              <a:cxnLst/>
              <a:rect l="l" t="t" r="r" b="b"/>
              <a:pathLst>
                <a:path w="3096" h="7157" extrusionOk="0">
                  <a:moveTo>
                    <a:pt x="405" y="1"/>
                  </a:moveTo>
                  <a:lnTo>
                    <a:pt x="0" y="156"/>
                  </a:lnTo>
                  <a:lnTo>
                    <a:pt x="2691" y="7156"/>
                  </a:lnTo>
                  <a:lnTo>
                    <a:pt x="3096" y="700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1754132" y="5199901"/>
              <a:ext cx="104796" cy="19398"/>
            </a:xfrm>
            <a:custGeom>
              <a:avLst/>
              <a:gdLst/>
              <a:ahLst/>
              <a:cxnLst/>
              <a:rect l="l" t="t" r="r" b="b"/>
              <a:pathLst>
                <a:path w="2323" h="430" extrusionOk="0">
                  <a:moveTo>
                    <a:pt x="0" y="1"/>
                  </a:moveTo>
                  <a:lnTo>
                    <a:pt x="0" y="430"/>
                  </a:lnTo>
                  <a:lnTo>
                    <a:pt x="2322" y="430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1729951" y="5269195"/>
              <a:ext cx="152074" cy="19398"/>
            </a:xfrm>
            <a:custGeom>
              <a:avLst/>
              <a:gdLst/>
              <a:ahLst/>
              <a:cxnLst/>
              <a:rect l="l" t="t" r="r" b="b"/>
              <a:pathLst>
                <a:path w="3371" h="430" extrusionOk="0">
                  <a:moveTo>
                    <a:pt x="1" y="1"/>
                  </a:moveTo>
                  <a:lnTo>
                    <a:pt x="1" y="429"/>
                  </a:lnTo>
                  <a:lnTo>
                    <a:pt x="3370" y="429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-380429" y="5371917"/>
              <a:ext cx="95458" cy="84451"/>
            </a:xfrm>
            <a:custGeom>
              <a:avLst/>
              <a:gdLst/>
              <a:ahLst/>
              <a:cxnLst/>
              <a:rect l="l" t="t" r="r" b="b"/>
              <a:pathLst>
                <a:path w="2116" h="1872" extrusionOk="0">
                  <a:moveTo>
                    <a:pt x="636" y="0"/>
                  </a:moveTo>
                  <a:cubicBezTo>
                    <a:pt x="518" y="0"/>
                    <a:pt x="424" y="27"/>
                    <a:pt x="394" y="69"/>
                  </a:cubicBezTo>
                  <a:cubicBezTo>
                    <a:pt x="310" y="200"/>
                    <a:pt x="1" y="760"/>
                    <a:pt x="1" y="796"/>
                  </a:cubicBezTo>
                  <a:cubicBezTo>
                    <a:pt x="1" y="843"/>
                    <a:pt x="72" y="927"/>
                    <a:pt x="322" y="1117"/>
                  </a:cubicBezTo>
                  <a:cubicBezTo>
                    <a:pt x="572" y="1308"/>
                    <a:pt x="1668" y="1796"/>
                    <a:pt x="1811" y="1855"/>
                  </a:cubicBezTo>
                  <a:cubicBezTo>
                    <a:pt x="1841" y="1866"/>
                    <a:pt x="1871" y="1871"/>
                    <a:pt x="1899" y="1871"/>
                  </a:cubicBezTo>
                  <a:cubicBezTo>
                    <a:pt x="2024" y="1871"/>
                    <a:pt x="2116" y="1772"/>
                    <a:pt x="2096" y="1665"/>
                  </a:cubicBezTo>
                  <a:cubicBezTo>
                    <a:pt x="2073" y="1546"/>
                    <a:pt x="1799" y="1236"/>
                    <a:pt x="1620" y="998"/>
                  </a:cubicBezTo>
                  <a:cubicBezTo>
                    <a:pt x="1442" y="748"/>
                    <a:pt x="1382" y="486"/>
                    <a:pt x="1382" y="486"/>
                  </a:cubicBezTo>
                  <a:cubicBezTo>
                    <a:pt x="1253" y="122"/>
                    <a:pt x="887" y="0"/>
                    <a:pt x="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-238053" y="5320127"/>
              <a:ext cx="105834" cy="56887"/>
            </a:xfrm>
            <a:custGeom>
              <a:avLst/>
              <a:gdLst/>
              <a:ahLst/>
              <a:cxnLst/>
              <a:rect l="l" t="t" r="r" b="b"/>
              <a:pathLst>
                <a:path w="2346" h="1261" extrusionOk="0">
                  <a:moveTo>
                    <a:pt x="588" y="1"/>
                  </a:moveTo>
                  <a:cubicBezTo>
                    <a:pt x="286" y="1"/>
                    <a:pt x="24" y="180"/>
                    <a:pt x="24" y="289"/>
                  </a:cubicBezTo>
                  <a:cubicBezTo>
                    <a:pt x="12" y="443"/>
                    <a:pt x="0" y="1075"/>
                    <a:pt x="12" y="1122"/>
                  </a:cubicBezTo>
                  <a:cubicBezTo>
                    <a:pt x="24" y="1158"/>
                    <a:pt x="131" y="1194"/>
                    <a:pt x="441" y="1241"/>
                  </a:cubicBezTo>
                  <a:cubicBezTo>
                    <a:pt x="515" y="1255"/>
                    <a:pt x="636" y="1260"/>
                    <a:pt x="780" y="1260"/>
                  </a:cubicBezTo>
                  <a:cubicBezTo>
                    <a:pt x="1258" y="1260"/>
                    <a:pt x="1989" y="1200"/>
                    <a:pt x="2107" y="1182"/>
                  </a:cubicBezTo>
                  <a:cubicBezTo>
                    <a:pt x="2274" y="1158"/>
                    <a:pt x="2346" y="979"/>
                    <a:pt x="2262" y="884"/>
                  </a:cubicBezTo>
                  <a:cubicBezTo>
                    <a:pt x="2167" y="789"/>
                    <a:pt x="1786" y="658"/>
                    <a:pt x="1512" y="527"/>
                  </a:cubicBezTo>
                  <a:cubicBezTo>
                    <a:pt x="1250" y="384"/>
                    <a:pt x="1072" y="193"/>
                    <a:pt x="1072" y="193"/>
                  </a:cubicBezTo>
                  <a:cubicBezTo>
                    <a:pt x="922" y="52"/>
                    <a:pt x="750" y="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-238053" y="4892546"/>
              <a:ext cx="75744" cy="438493"/>
            </a:xfrm>
            <a:custGeom>
              <a:avLst/>
              <a:gdLst/>
              <a:ahLst/>
              <a:cxnLst/>
              <a:rect l="l" t="t" r="r" b="b"/>
              <a:pathLst>
                <a:path w="1679" h="9720" extrusionOk="0">
                  <a:moveTo>
                    <a:pt x="794" y="0"/>
                  </a:moveTo>
                  <a:cubicBezTo>
                    <a:pt x="467" y="0"/>
                    <a:pt x="116" y="209"/>
                    <a:pt x="107" y="218"/>
                  </a:cubicBezTo>
                  <a:lnTo>
                    <a:pt x="0" y="4159"/>
                  </a:lnTo>
                  <a:cubicBezTo>
                    <a:pt x="0" y="4159"/>
                    <a:pt x="107" y="6993"/>
                    <a:pt x="107" y="7314"/>
                  </a:cubicBezTo>
                  <a:cubicBezTo>
                    <a:pt x="107" y="7635"/>
                    <a:pt x="0" y="9719"/>
                    <a:pt x="0" y="9719"/>
                  </a:cubicBezTo>
                  <a:lnTo>
                    <a:pt x="1119" y="9719"/>
                  </a:lnTo>
                  <a:cubicBezTo>
                    <a:pt x="1119" y="9719"/>
                    <a:pt x="1679" y="5457"/>
                    <a:pt x="1667" y="4540"/>
                  </a:cubicBezTo>
                  <a:cubicBezTo>
                    <a:pt x="1631" y="3611"/>
                    <a:pt x="1119" y="99"/>
                    <a:pt x="1119" y="99"/>
                  </a:cubicBezTo>
                  <a:cubicBezTo>
                    <a:pt x="1025" y="27"/>
                    <a:pt x="911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69647" y="4893764"/>
              <a:ext cx="167593" cy="501696"/>
            </a:xfrm>
            <a:custGeom>
              <a:avLst/>
              <a:gdLst/>
              <a:ahLst/>
              <a:cxnLst/>
              <a:rect l="l" t="t" r="r" b="b"/>
              <a:pathLst>
                <a:path w="3715" h="11121" extrusionOk="0">
                  <a:moveTo>
                    <a:pt x="3715" y="0"/>
                  </a:moveTo>
                  <a:lnTo>
                    <a:pt x="1453" y="191"/>
                  </a:lnTo>
                  <a:cubicBezTo>
                    <a:pt x="1453" y="191"/>
                    <a:pt x="1119" y="1108"/>
                    <a:pt x="1214" y="2965"/>
                  </a:cubicBezTo>
                  <a:cubicBezTo>
                    <a:pt x="1322" y="4822"/>
                    <a:pt x="1417" y="5251"/>
                    <a:pt x="1417" y="5251"/>
                  </a:cubicBezTo>
                  <a:cubicBezTo>
                    <a:pt x="1417" y="5251"/>
                    <a:pt x="167" y="10097"/>
                    <a:pt x="0" y="10668"/>
                  </a:cubicBezTo>
                  <a:cubicBezTo>
                    <a:pt x="0" y="10668"/>
                    <a:pt x="583" y="11085"/>
                    <a:pt x="1203" y="11121"/>
                  </a:cubicBezTo>
                  <a:cubicBezTo>
                    <a:pt x="1203" y="11121"/>
                    <a:pt x="2524" y="7859"/>
                    <a:pt x="2989" y="6716"/>
                  </a:cubicBezTo>
                  <a:cubicBezTo>
                    <a:pt x="3465" y="5549"/>
                    <a:pt x="3596" y="4751"/>
                    <a:pt x="3596" y="3739"/>
                  </a:cubicBezTo>
                  <a:cubicBezTo>
                    <a:pt x="3596" y="2727"/>
                    <a:pt x="3715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-231647" y="5006547"/>
              <a:ext cx="29052" cy="178916"/>
            </a:xfrm>
            <a:custGeom>
              <a:avLst/>
              <a:gdLst/>
              <a:ahLst/>
              <a:cxnLst/>
              <a:rect l="l" t="t" r="r" b="b"/>
              <a:pathLst>
                <a:path w="644" h="3966" extrusionOk="0">
                  <a:moveTo>
                    <a:pt x="537" y="1"/>
                  </a:moveTo>
                  <a:cubicBezTo>
                    <a:pt x="525" y="1501"/>
                    <a:pt x="346" y="2787"/>
                    <a:pt x="1" y="3930"/>
                  </a:cubicBezTo>
                  <a:lnTo>
                    <a:pt x="108" y="3966"/>
                  </a:lnTo>
                  <a:cubicBezTo>
                    <a:pt x="453" y="2811"/>
                    <a:pt x="632" y="1525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-327241" y="4742275"/>
              <a:ext cx="200390" cy="132180"/>
            </a:xfrm>
            <a:custGeom>
              <a:avLst/>
              <a:gdLst/>
              <a:ahLst/>
              <a:cxnLst/>
              <a:rect l="l" t="t" r="r" b="b"/>
              <a:pathLst>
                <a:path w="4442" h="2930" extrusionOk="0">
                  <a:moveTo>
                    <a:pt x="691" y="1"/>
                  </a:moveTo>
                  <a:cubicBezTo>
                    <a:pt x="691" y="1"/>
                    <a:pt x="334" y="620"/>
                    <a:pt x="215" y="918"/>
                  </a:cubicBezTo>
                  <a:cubicBezTo>
                    <a:pt x="96" y="1215"/>
                    <a:pt x="1" y="1620"/>
                    <a:pt x="834" y="2084"/>
                  </a:cubicBezTo>
                  <a:cubicBezTo>
                    <a:pt x="1668" y="2525"/>
                    <a:pt x="3954" y="2930"/>
                    <a:pt x="3954" y="2930"/>
                  </a:cubicBezTo>
                  <a:cubicBezTo>
                    <a:pt x="4442" y="2751"/>
                    <a:pt x="4061" y="2418"/>
                    <a:pt x="4061" y="2418"/>
                  </a:cubicBezTo>
                  <a:cubicBezTo>
                    <a:pt x="4061" y="2418"/>
                    <a:pt x="2430" y="1680"/>
                    <a:pt x="2037" y="1453"/>
                  </a:cubicBezTo>
                  <a:cubicBezTo>
                    <a:pt x="1632" y="1227"/>
                    <a:pt x="1370" y="1072"/>
                    <a:pt x="1370" y="1072"/>
                  </a:cubicBezTo>
                  <a:lnTo>
                    <a:pt x="1501" y="751"/>
                  </a:lnTo>
                  <a:lnTo>
                    <a:pt x="1513" y="57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-159647" y="4851944"/>
              <a:ext cx="58601" cy="44616"/>
            </a:xfrm>
            <a:custGeom>
              <a:avLst/>
              <a:gdLst/>
              <a:ahLst/>
              <a:cxnLst/>
              <a:rect l="l" t="t" r="r" b="b"/>
              <a:pathLst>
                <a:path w="1299" h="989" extrusionOk="0">
                  <a:moveTo>
                    <a:pt x="256" y="0"/>
                  </a:moveTo>
                  <a:cubicBezTo>
                    <a:pt x="122" y="0"/>
                    <a:pt x="0" y="11"/>
                    <a:pt x="0" y="11"/>
                  </a:cubicBezTo>
                  <a:lnTo>
                    <a:pt x="179" y="463"/>
                  </a:lnTo>
                  <a:cubicBezTo>
                    <a:pt x="369" y="677"/>
                    <a:pt x="608" y="785"/>
                    <a:pt x="608" y="785"/>
                  </a:cubicBezTo>
                  <a:cubicBezTo>
                    <a:pt x="630" y="917"/>
                    <a:pt x="703" y="988"/>
                    <a:pt x="761" y="988"/>
                  </a:cubicBezTo>
                  <a:cubicBezTo>
                    <a:pt x="766" y="988"/>
                    <a:pt x="770" y="988"/>
                    <a:pt x="774" y="987"/>
                  </a:cubicBezTo>
                  <a:cubicBezTo>
                    <a:pt x="822" y="987"/>
                    <a:pt x="822" y="749"/>
                    <a:pt x="822" y="749"/>
                  </a:cubicBezTo>
                  <a:cubicBezTo>
                    <a:pt x="860" y="835"/>
                    <a:pt x="982" y="921"/>
                    <a:pt x="1036" y="921"/>
                  </a:cubicBezTo>
                  <a:cubicBezTo>
                    <a:pt x="1049" y="921"/>
                    <a:pt x="1058" y="915"/>
                    <a:pt x="1060" y="904"/>
                  </a:cubicBezTo>
                  <a:cubicBezTo>
                    <a:pt x="1084" y="844"/>
                    <a:pt x="1060" y="725"/>
                    <a:pt x="1060" y="725"/>
                  </a:cubicBezTo>
                  <a:lnTo>
                    <a:pt x="1060" y="725"/>
                  </a:lnTo>
                  <a:cubicBezTo>
                    <a:pt x="1060" y="725"/>
                    <a:pt x="1131" y="808"/>
                    <a:pt x="1179" y="808"/>
                  </a:cubicBezTo>
                  <a:cubicBezTo>
                    <a:pt x="1239" y="808"/>
                    <a:pt x="1298" y="761"/>
                    <a:pt x="1262" y="642"/>
                  </a:cubicBezTo>
                  <a:cubicBezTo>
                    <a:pt x="1239" y="523"/>
                    <a:pt x="1179" y="344"/>
                    <a:pt x="1108" y="261"/>
                  </a:cubicBezTo>
                  <a:cubicBezTo>
                    <a:pt x="1024" y="165"/>
                    <a:pt x="989" y="70"/>
                    <a:pt x="834" y="34"/>
                  </a:cubicBezTo>
                  <a:cubicBezTo>
                    <a:pt x="691" y="11"/>
                    <a:pt x="631" y="23"/>
                    <a:pt x="453" y="11"/>
                  </a:cubicBezTo>
                  <a:cubicBezTo>
                    <a:pt x="393" y="3"/>
                    <a:pt x="323" y="0"/>
                    <a:pt x="256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-430911" y="4524740"/>
              <a:ext cx="260028" cy="292870"/>
            </a:xfrm>
            <a:custGeom>
              <a:avLst/>
              <a:gdLst/>
              <a:ahLst/>
              <a:cxnLst/>
              <a:rect l="l" t="t" r="r" b="b"/>
              <a:pathLst>
                <a:path w="5764" h="6492" extrusionOk="0">
                  <a:moveTo>
                    <a:pt x="3724" y="0"/>
                  </a:moveTo>
                  <a:cubicBezTo>
                    <a:pt x="3613" y="0"/>
                    <a:pt x="3487" y="18"/>
                    <a:pt x="3346" y="60"/>
                  </a:cubicBezTo>
                  <a:cubicBezTo>
                    <a:pt x="2489" y="310"/>
                    <a:pt x="2751" y="1108"/>
                    <a:pt x="2203" y="1453"/>
                  </a:cubicBezTo>
                  <a:cubicBezTo>
                    <a:pt x="1656" y="1799"/>
                    <a:pt x="822" y="1977"/>
                    <a:pt x="608" y="2930"/>
                  </a:cubicBezTo>
                  <a:cubicBezTo>
                    <a:pt x="406" y="3882"/>
                    <a:pt x="1060" y="3954"/>
                    <a:pt x="608" y="4513"/>
                  </a:cubicBezTo>
                  <a:cubicBezTo>
                    <a:pt x="167" y="5097"/>
                    <a:pt x="1" y="5502"/>
                    <a:pt x="489" y="6097"/>
                  </a:cubicBezTo>
                  <a:cubicBezTo>
                    <a:pt x="731" y="6385"/>
                    <a:pt x="1053" y="6492"/>
                    <a:pt x="1382" y="6492"/>
                  </a:cubicBezTo>
                  <a:cubicBezTo>
                    <a:pt x="1734" y="6492"/>
                    <a:pt x="2093" y="6370"/>
                    <a:pt x="2370" y="6216"/>
                  </a:cubicBezTo>
                  <a:cubicBezTo>
                    <a:pt x="2906" y="5930"/>
                    <a:pt x="5228" y="4835"/>
                    <a:pt x="5228" y="4835"/>
                  </a:cubicBezTo>
                  <a:cubicBezTo>
                    <a:pt x="5228" y="4835"/>
                    <a:pt x="5763" y="4263"/>
                    <a:pt x="5228" y="3656"/>
                  </a:cubicBezTo>
                  <a:cubicBezTo>
                    <a:pt x="4692" y="3049"/>
                    <a:pt x="4835" y="2108"/>
                    <a:pt x="4835" y="2108"/>
                  </a:cubicBezTo>
                  <a:cubicBezTo>
                    <a:pt x="4835" y="2108"/>
                    <a:pt x="5037" y="2084"/>
                    <a:pt x="5109" y="1525"/>
                  </a:cubicBezTo>
                  <a:cubicBezTo>
                    <a:pt x="5151" y="1065"/>
                    <a:pt x="5021" y="452"/>
                    <a:pt x="4650" y="452"/>
                  </a:cubicBezTo>
                  <a:cubicBezTo>
                    <a:pt x="4607" y="452"/>
                    <a:pt x="4562" y="460"/>
                    <a:pt x="4513" y="477"/>
                  </a:cubicBezTo>
                  <a:cubicBezTo>
                    <a:pt x="4513" y="477"/>
                    <a:pt x="4304" y="0"/>
                    <a:pt x="3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1619831" y="2504082"/>
              <a:ext cx="366359" cy="207653"/>
            </a:xfrm>
            <a:custGeom>
              <a:avLst/>
              <a:gdLst/>
              <a:ahLst/>
              <a:cxnLst/>
              <a:rect l="l" t="t" r="r" b="b"/>
              <a:pathLst>
                <a:path w="8121" h="4603" extrusionOk="0">
                  <a:moveTo>
                    <a:pt x="1584" y="1"/>
                  </a:moveTo>
                  <a:lnTo>
                    <a:pt x="1287" y="227"/>
                  </a:lnTo>
                  <a:cubicBezTo>
                    <a:pt x="1287" y="227"/>
                    <a:pt x="1" y="286"/>
                    <a:pt x="739" y="1215"/>
                  </a:cubicBezTo>
                  <a:cubicBezTo>
                    <a:pt x="1489" y="2144"/>
                    <a:pt x="4763" y="3572"/>
                    <a:pt x="5573" y="3739"/>
                  </a:cubicBezTo>
                  <a:cubicBezTo>
                    <a:pt x="6394" y="3906"/>
                    <a:pt x="6847" y="4073"/>
                    <a:pt x="6942" y="4073"/>
                  </a:cubicBezTo>
                  <a:cubicBezTo>
                    <a:pt x="6978" y="4192"/>
                    <a:pt x="6990" y="4334"/>
                    <a:pt x="7049" y="4382"/>
                  </a:cubicBezTo>
                  <a:cubicBezTo>
                    <a:pt x="7053" y="4383"/>
                    <a:pt x="7056" y="4384"/>
                    <a:pt x="7059" y="4384"/>
                  </a:cubicBezTo>
                  <a:cubicBezTo>
                    <a:pt x="7110" y="4384"/>
                    <a:pt x="7123" y="4201"/>
                    <a:pt x="7168" y="4156"/>
                  </a:cubicBezTo>
                  <a:cubicBezTo>
                    <a:pt x="7178" y="4144"/>
                    <a:pt x="7193" y="4138"/>
                    <a:pt x="7211" y="4138"/>
                  </a:cubicBezTo>
                  <a:cubicBezTo>
                    <a:pt x="7283" y="4138"/>
                    <a:pt x="7412" y="4223"/>
                    <a:pt x="7526" y="4346"/>
                  </a:cubicBezTo>
                  <a:cubicBezTo>
                    <a:pt x="7651" y="4481"/>
                    <a:pt x="7791" y="4603"/>
                    <a:pt x="7847" y="4603"/>
                  </a:cubicBezTo>
                  <a:cubicBezTo>
                    <a:pt x="7865" y="4603"/>
                    <a:pt x="7874" y="4590"/>
                    <a:pt x="7871" y="4561"/>
                  </a:cubicBezTo>
                  <a:cubicBezTo>
                    <a:pt x="7859" y="4442"/>
                    <a:pt x="7562" y="4049"/>
                    <a:pt x="7561" y="4049"/>
                  </a:cubicBezTo>
                  <a:lnTo>
                    <a:pt x="7561" y="4049"/>
                  </a:lnTo>
                  <a:cubicBezTo>
                    <a:pt x="7561" y="4049"/>
                    <a:pt x="7692" y="4215"/>
                    <a:pt x="7752" y="4275"/>
                  </a:cubicBezTo>
                  <a:cubicBezTo>
                    <a:pt x="7798" y="4321"/>
                    <a:pt x="7896" y="4470"/>
                    <a:pt x="7953" y="4470"/>
                  </a:cubicBezTo>
                  <a:cubicBezTo>
                    <a:pt x="7969" y="4470"/>
                    <a:pt x="7982" y="4458"/>
                    <a:pt x="7990" y="4430"/>
                  </a:cubicBezTo>
                  <a:cubicBezTo>
                    <a:pt x="8002" y="4356"/>
                    <a:pt x="7935" y="4225"/>
                    <a:pt x="7867" y="4115"/>
                  </a:cubicBezTo>
                  <a:lnTo>
                    <a:pt x="7867" y="4115"/>
                  </a:lnTo>
                  <a:cubicBezTo>
                    <a:pt x="7941" y="4217"/>
                    <a:pt x="8025" y="4323"/>
                    <a:pt x="8059" y="4323"/>
                  </a:cubicBezTo>
                  <a:cubicBezTo>
                    <a:pt x="8060" y="4323"/>
                    <a:pt x="8060" y="4323"/>
                    <a:pt x="8061" y="4323"/>
                  </a:cubicBezTo>
                  <a:cubicBezTo>
                    <a:pt x="8121" y="4299"/>
                    <a:pt x="8097" y="4132"/>
                    <a:pt x="7835" y="3799"/>
                  </a:cubicBezTo>
                  <a:cubicBezTo>
                    <a:pt x="7585" y="3477"/>
                    <a:pt x="6859" y="3358"/>
                    <a:pt x="6704" y="3322"/>
                  </a:cubicBezTo>
                  <a:cubicBezTo>
                    <a:pt x="6561" y="3299"/>
                    <a:pt x="5978" y="2965"/>
                    <a:pt x="4299" y="2120"/>
                  </a:cubicBezTo>
                  <a:cubicBezTo>
                    <a:pt x="2620" y="1275"/>
                    <a:pt x="1584" y="1"/>
                    <a:pt x="1584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1236326" y="2567466"/>
              <a:ext cx="37669" cy="32797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1" y="1"/>
                  </a:moveTo>
                  <a:cubicBezTo>
                    <a:pt x="1" y="1"/>
                    <a:pt x="108" y="322"/>
                    <a:pt x="203" y="417"/>
                  </a:cubicBezTo>
                  <a:cubicBezTo>
                    <a:pt x="225" y="430"/>
                    <a:pt x="245" y="435"/>
                    <a:pt x="265" y="435"/>
                  </a:cubicBezTo>
                  <a:cubicBezTo>
                    <a:pt x="298" y="435"/>
                    <a:pt x="328" y="420"/>
                    <a:pt x="358" y="405"/>
                  </a:cubicBezTo>
                  <a:cubicBezTo>
                    <a:pt x="429" y="584"/>
                    <a:pt x="548" y="727"/>
                    <a:pt x="548" y="727"/>
                  </a:cubicBezTo>
                  <a:cubicBezTo>
                    <a:pt x="548" y="727"/>
                    <a:pt x="834" y="620"/>
                    <a:pt x="667" y="524"/>
                  </a:cubicBezTo>
                  <a:cubicBezTo>
                    <a:pt x="501" y="417"/>
                    <a:pt x="417" y="310"/>
                    <a:pt x="417" y="310"/>
                  </a:cubicBezTo>
                  <a:cubicBezTo>
                    <a:pt x="417" y="310"/>
                    <a:pt x="358" y="191"/>
                    <a:pt x="251" y="108"/>
                  </a:cubicBezTo>
                  <a:cubicBezTo>
                    <a:pt x="144" y="1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-149451" y="2973528"/>
              <a:ext cx="2344587" cy="2344587"/>
            </a:xfrm>
            <a:custGeom>
              <a:avLst/>
              <a:gdLst/>
              <a:ahLst/>
              <a:cxnLst/>
              <a:rect l="l" t="t" r="r" b="b"/>
              <a:pathLst>
                <a:path w="51972" h="51972" extrusionOk="0">
                  <a:moveTo>
                    <a:pt x="25980" y="1"/>
                  </a:moveTo>
                  <a:cubicBezTo>
                    <a:pt x="11633" y="1"/>
                    <a:pt x="1" y="11633"/>
                    <a:pt x="1" y="25980"/>
                  </a:cubicBezTo>
                  <a:cubicBezTo>
                    <a:pt x="1" y="40339"/>
                    <a:pt x="11633" y="51971"/>
                    <a:pt x="25980" y="51971"/>
                  </a:cubicBezTo>
                  <a:cubicBezTo>
                    <a:pt x="40339" y="51971"/>
                    <a:pt x="51971" y="40339"/>
                    <a:pt x="51971" y="25980"/>
                  </a:cubicBezTo>
                  <a:cubicBezTo>
                    <a:pt x="51971" y="11633"/>
                    <a:pt x="40339" y="1"/>
                    <a:pt x="25980" y="1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1231499" y="2586143"/>
              <a:ext cx="236931" cy="80977"/>
            </a:xfrm>
            <a:custGeom>
              <a:avLst/>
              <a:gdLst/>
              <a:ahLst/>
              <a:cxnLst/>
              <a:rect l="l" t="t" r="r" b="b"/>
              <a:pathLst>
                <a:path w="5252" h="1795" extrusionOk="0">
                  <a:moveTo>
                    <a:pt x="466" y="1"/>
                  </a:moveTo>
                  <a:cubicBezTo>
                    <a:pt x="284" y="1"/>
                    <a:pt x="267" y="98"/>
                    <a:pt x="155" y="182"/>
                  </a:cubicBezTo>
                  <a:cubicBezTo>
                    <a:pt x="1" y="289"/>
                    <a:pt x="477" y="599"/>
                    <a:pt x="477" y="599"/>
                  </a:cubicBezTo>
                  <a:cubicBezTo>
                    <a:pt x="477" y="599"/>
                    <a:pt x="2322" y="1527"/>
                    <a:pt x="3275" y="1753"/>
                  </a:cubicBezTo>
                  <a:cubicBezTo>
                    <a:pt x="3396" y="1782"/>
                    <a:pt x="3515" y="1795"/>
                    <a:pt x="3629" y="1795"/>
                  </a:cubicBezTo>
                  <a:cubicBezTo>
                    <a:pt x="4409" y="1795"/>
                    <a:pt x="4989" y="1206"/>
                    <a:pt x="4989" y="1206"/>
                  </a:cubicBezTo>
                  <a:cubicBezTo>
                    <a:pt x="4989" y="1206"/>
                    <a:pt x="5251" y="194"/>
                    <a:pt x="4168" y="170"/>
                  </a:cubicBezTo>
                  <a:cubicBezTo>
                    <a:pt x="4168" y="170"/>
                    <a:pt x="3549" y="730"/>
                    <a:pt x="3334" y="730"/>
                  </a:cubicBezTo>
                  <a:cubicBezTo>
                    <a:pt x="3132" y="730"/>
                    <a:pt x="1060" y="99"/>
                    <a:pt x="667" y="27"/>
                  </a:cubicBezTo>
                  <a:cubicBezTo>
                    <a:pt x="583" y="9"/>
                    <a:pt x="518" y="1"/>
                    <a:pt x="466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1075183" y="2615286"/>
              <a:ext cx="159067" cy="137548"/>
            </a:xfrm>
            <a:custGeom>
              <a:avLst/>
              <a:gdLst/>
              <a:ahLst/>
              <a:cxnLst/>
              <a:rect l="l" t="t" r="r" b="b"/>
              <a:pathLst>
                <a:path w="3526" h="3049" extrusionOk="0">
                  <a:moveTo>
                    <a:pt x="2680" y="0"/>
                  </a:moveTo>
                  <a:cubicBezTo>
                    <a:pt x="2246" y="107"/>
                    <a:pt x="1734" y="138"/>
                    <a:pt x="1290" y="138"/>
                  </a:cubicBezTo>
                  <a:cubicBezTo>
                    <a:pt x="698" y="138"/>
                    <a:pt x="227" y="84"/>
                    <a:pt x="227" y="84"/>
                  </a:cubicBezTo>
                  <a:lnTo>
                    <a:pt x="227" y="84"/>
                  </a:lnTo>
                  <a:cubicBezTo>
                    <a:pt x="1" y="1548"/>
                    <a:pt x="1084" y="3048"/>
                    <a:pt x="1084" y="3048"/>
                  </a:cubicBezTo>
                  <a:cubicBezTo>
                    <a:pt x="2573" y="2989"/>
                    <a:pt x="3418" y="1917"/>
                    <a:pt x="3418" y="1917"/>
                  </a:cubicBezTo>
                  <a:lnTo>
                    <a:pt x="3525" y="1429"/>
                  </a:lnTo>
                  <a:cubicBezTo>
                    <a:pt x="3299" y="1036"/>
                    <a:pt x="2680" y="0"/>
                    <a:pt x="2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1101529" y="2537375"/>
              <a:ext cx="157398" cy="160646"/>
            </a:xfrm>
            <a:custGeom>
              <a:avLst/>
              <a:gdLst/>
              <a:ahLst/>
              <a:cxnLst/>
              <a:rect l="l" t="t" r="r" b="b"/>
              <a:pathLst>
                <a:path w="3489" h="3561" extrusionOk="0">
                  <a:moveTo>
                    <a:pt x="1722" y="1"/>
                  </a:moveTo>
                  <a:cubicBezTo>
                    <a:pt x="1529" y="1"/>
                    <a:pt x="1333" y="28"/>
                    <a:pt x="1143" y="84"/>
                  </a:cubicBezTo>
                  <a:cubicBezTo>
                    <a:pt x="0" y="429"/>
                    <a:pt x="119" y="1965"/>
                    <a:pt x="119" y="1977"/>
                  </a:cubicBezTo>
                  <a:lnTo>
                    <a:pt x="322" y="1965"/>
                  </a:lnTo>
                  <a:cubicBezTo>
                    <a:pt x="310" y="1942"/>
                    <a:pt x="215" y="596"/>
                    <a:pt x="1191" y="298"/>
                  </a:cubicBezTo>
                  <a:cubicBezTo>
                    <a:pt x="1344" y="246"/>
                    <a:pt x="1523" y="217"/>
                    <a:pt x="1709" y="217"/>
                  </a:cubicBezTo>
                  <a:cubicBezTo>
                    <a:pt x="2073" y="217"/>
                    <a:pt x="2463" y="328"/>
                    <a:pt x="2739" y="596"/>
                  </a:cubicBezTo>
                  <a:cubicBezTo>
                    <a:pt x="3096" y="953"/>
                    <a:pt x="3179" y="1489"/>
                    <a:pt x="3001" y="2168"/>
                  </a:cubicBezTo>
                  <a:cubicBezTo>
                    <a:pt x="2834" y="2763"/>
                    <a:pt x="2584" y="3132"/>
                    <a:pt x="2239" y="3287"/>
                  </a:cubicBezTo>
                  <a:cubicBezTo>
                    <a:pt x="2128" y="3336"/>
                    <a:pt x="2017" y="3353"/>
                    <a:pt x="1917" y="3353"/>
                  </a:cubicBezTo>
                  <a:cubicBezTo>
                    <a:pt x="1674" y="3353"/>
                    <a:pt x="1489" y="3251"/>
                    <a:pt x="1489" y="3251"/>
                  </a:cubicBezTo>
                  <a:lnTo>
                    <a:pt x="1381" y="3454"/>
                  </a:lnTo>
                  <a:cubicBezTo>
                    <a:pt x="1393" y="3454"/>
                    <a:pt x="1620" y="3561"/>
                    <a:pt x="1917" y="3561"/>
                  </a:cubicBezTo>
                  <a:cubicBezTo>
                    <a:pt x="2036" y="3561"/>
                    <a:pt x="2179" y="3537"/>
                    <a:pt x="2358" y="3489"/>
                  </a:cubicBezTo>
                  <a:cubicBezTo>
                    <a:pt x="2763" y="3311"/>
                    <a:pt x="3060" y="2894"/>
                    <a:pt x="3239" y="2227"/>
                  </a:cubicBezTo>
                  <a:cubicBezTo>
                    <a:pt x="3489" y="1263"/>
                    <a:pt x="3215" y="727"/>
                    <a:pt x="2917" y="441"/>
                  </a:cubicBezTo>
                  <a:cubicBezTo>
                    <a:pt x="2624" y="156"/>
                    <a:pt x="2182" y="1"/>
                    <a:pt x="1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1223243" y="2578428"/>
              <a:ext cx="37849" cy="13398"/>
            </a:xfrm>
            <a:custGeom>
              <a:avLst/>
              <a:gdLst/>
              <a:ahLst/>
              <a:cxnLst/>
              <a:rect l="l" t="t" r="r" b="b"/>
              <a:pathLst>
                <a:path w="839" h="297" extrusionOk="0">
                  <a:moveTo>
                    <a:pt x="220" y="0"/>
                  </a:moveTo>
                  <a:cubicBezTo>
                    <a:pt x="163" y="0"/>
                    <a:pt x="99" y="16"/>
                    <a:pt x="65" y="79"/>
                  </a:cubicBezTo>
                  <a:cubicBezTo>
                    <a:pt x="0" y="207"/>
                    <a:pt x="243" y="297"/>
                    <a:pt x="474" y="297"/>
                  </a:cubicBezTo>
                  <a:cubicBezTo>
                    <a:pt x="500" y="297"/>
                    <a:pt x="527" y="296"/>
                    <a:pt x="553" y="293"/>
                  </a:cubicBezTo>
                  <a:cubicBezTo>
                    <a:pt x="838" y="258"/>
                    <a:pt x="600" y="67"/>
                    <a:pt x="338" y="19"/>
                  </a:cubicBezTo>
                  <a:cubicBezTo>
                    <a:pt x="338" y="19"/>
                    <a:pt x="283" y="0"/>
                    <a:pt x="220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1219003" y="2587586"/>
              <a:ext cx="45293" cy="13353"/>
            </a:xfrm>
            <a:custGeom>
              <a:avLst/>
              <a:gdLst/>
              <a:ahLst/>
              <a:cxnLst/>
              <a:rect l="l" t="t" r="r" b="b"/>
              <a:pathLst>
                <a:path w="1004" h="296" extrusionOk="0">
                  <a:moveTo>
                    <a:pt x="304" y="1"/>
                  </a:moveTo>
                  <a:cubicBezTo>
                    <a:pt x="245" y="1"/>
                    <a:pt x="174" y="12"/>
                    <a:pt x="111" y="55"/>
                  </a:cubicBezTo>
                  <a:cubicBezTo>
                    <a:pt x="0" y="154"/>
                    <a:pt x="343" y="295"/>
                    <a:pt x="631" y="295"/>
                  </a:cubicBezTo>
                  <a:cubicBezTo>
                    <a:pt x="652" y="295"/>
                    <a:pt x="674" y="294"/>
                    <a:pt x="694" y="293"/>
                  </a:cubicBezTo>
                  <a:cubicBezTo>
                    <a:pt x="1004" y="269"/>
                    <a:pt x="742" y="55"/>
                    <a:pt x="432" y="19"/>
                  </a:cubicBezTo>
                  <a:cubicBezTo>
                    <a:pt x="432" y="19"/>
                    <a:pt x="377" y="1"/>
                    <a:pt x="30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1465951" y="3254673"/>
              <a:ext cx="107187" cy="95007"/>
            </a:xfrm>
            <a:custGeom>
              <a:avLst/>
              <a:gdLst/>
              <a:ahLst/>
              <a:cxnLst/>
              <a:rect l="l" t="t" r="r" b="b"/>
              <a:pathLst>
                <a:path w="2376" h="2106" extrusionOk="0">
                  <a:moveTo>
                    <a:pt x="1635" y="1"/>
                  </a:moveTo>
                  <a:cubicBezTo>
                    <a:pt x="1365" y="1"/>
                    <a:pt x="972" y="134"/>
                    <a:pt x="828" y="543"/>
                  </a:cubicBezTo>
                  <a:cubicBezTo>
                    <a:pt x="828" y="543"/>
                    <a:pt x="757" y="829"/>
                    <a:pt x="566" y="1103"/>
                  </a:cubicBezTo>
                  <a:cubicBezTo>
                    <a:pt x="376" y="1377"/>
                    <a:pt x="54" y="1722"/>
                    <a:pt x="30" y="1865"/>
                  </a:cubicBezTo>
                  <a:cubicBezTo>
                    <a:pt x="1" y="1994"/>
                    <a:pt x="111" y="2106"/>
                    <a:pt x="252" y="2106"/>
                  </a:cubicBezTo>
                  <a:cubicBezTo>
                    <a:pt x="280" y="2106"/>
                    <a:pt x="310" y="2101"/>
                    <a:pt x="340" y="2091"/>
                  </a:cubicBezTo>
                  <a:cubicBezTo>
                    <a:pt x="507" y="2032"/>
                    <a:pt x="1721" y="1484"/>
                    <a:pt x="2007" y="1258"/>
                  </a:cubicBezTo>
                  <a:cubicBezTo>
                    <a:pt x="2293" y="1031"/>
                    <a:pt x="2376" y="960"/>
                    <a:pt x="2364" y="900"/>
                  </a:cubicBezTo>
                  <a:cubicBezTo>
                    <a:pt x="2364" y="853"/>
                    <a:pt x="2007" y="234"/>
                    <a:pt x="1900" y="79"/>
                  </a:cubicBezTo>
                  <a:cubicBezTo>
                    <a:pt x="1869" y="32"/>
                    <a:pt x="1766" y="1"/>
                    <a:pt x="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1220221" y="2594714"/>
              <a:ext cx="40331" cy="14391"/>
            </a:xfrm>
            <a:custGeom>
              <a:avLst/>
              <a:gdLst/>
              <a:ahLst/>
              <a:cxnLst/>
              <a:rect l="l" t="t" r="r" b="b"/>
              <a:pathLst>
                <a:path w="894" h="319" extrusionOk="0">
                  <a:moveTo>
                    <a:pt x="274" y="1"/>
                  </a:moveTo>
                  <a:cubicBezTo>
                    <a:pt x="221" y="1"/>
                    <a:pt x="155" y="16"/>
                    <a:pt x="108" y="75"/>
                  </a:cubicBezTo>
                  <a:cubicBezTo>
                    <a:pt x="0" y="182"/>
                    <a:pt x="289" y="319"/>
                    <a:pt x="539" y="319"/>
                  </a:cubicBezTo>
                  <a:cubicBezTo>
                    <a:pt x="566" y="319"/>
                    <a:pt x="594" y="317"/>
                    <a:pt x="620" y="313"/>
                  </a:cubicBezTo>
                  <a:cubicBezTo>
                    <a:pt x="894" y="301"/>
                    <a:pt x="763" y="51"/>
                    <a:pt x="370" y="16"/>
                  </a:cubicBezTo>
                  <a:cubicBezTo>
                    <a:pt x="370" y="16"/>
                    <a:pt x="328" y="1"/>
                    <a:pt x="27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865724" y="2645466"/>
              <a:ext cx="265622" cy="97172"/>
            </a:xfrm>
            <a:custGeom>
              <a:avLst/>
              <a:gdLst/>
              <a:ahLst/>
              <a:cxnLst/>
              <a:rect l="l" t="t" r="r" b="b"/>
              <a:pathLst>
                <a:path w="5888" h="2154" extrusionOk="0">
                  <a:moveTo>
                    <a:pt x="630" y="0"/>
                  </a:moveTo>
                  <a:cubicBezTo>
                    <a:pt x="422" y="0"/>
                    <a:pt x="157" y="36"/>
                    <a:pt x="0" y="248"/>
                  </a:cubicBezTo>
                  <a:cubicBezTo>
                    <a:pt x="0" y="248"/>
                    <a:pt x="24" y="462"/>
                    <a:pt x="250" y="558"/>
                  </a:cubicBezTo>
                  <a:cubicBezTo>
                    <a:pt x="298" y="580"/>
                    <a:pt x="348" y="589"/>
                    <a:pt x="398" y="589"/>
                  </a:cubicBezTo>
                  <a:cubicBezTo>
                    <a:pt x="588" y="589"/>
                    <a:pt x="774" y="462"/>
                    <a:pt x="774" y="462"/>
                  </a:cubicBezTo>
                  <a:lnTo>
                    <a:pt x="5596" y="2153"/>
                  </a:lnTo>
                  <a:cubicBezTo>
                    <a:pt x="5596" y="2153"/>
                    <a:pt x="5596" y="2153"/>
                    <a:pt x="5596" y="2153"/>
                  </a:cubicBezTo>
                  <a:cubicBezTo>
                    <a:pt x="5600" y="2153"/>
                    <a:pt x="5888" y="1317"/>
                    <a:pt x="5013" y="915"/>
                  </a:cubicBezTo>
                  <a:cubicBezTo>
                    <a:pt x="5013" y="915"/>
                    <a:pt x="1012" y="10"/>
                    <a:pt x="881" y="10"/>
                  </a:cubicBezTo>
                  <a:cubicBezTo>
                    <a:pt x="829" y="10"/>
                    <a:pt x="737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861980" y="2653947"/>
              <a:ext cx="41368" cy="20977"/>
            </a:xfrm>
            <a:custGeom>
              <a:avLst/>
              <a:gdLst/>
              <a:ahLst/>
              <a:cxnLst/>
              <a:rect l="l" t="t" r="r" b="b"/>
              <a:pathLst>
                <a:path w="917" h="465" extrusionOk="0">
                  <a:moveTo>
                    <a:pt x="214" y="120"/>
                  </a:moveTo>
                  <a:cubicBezTo>
                    <a:pt x="345" y="120"/>
                    <a:pt x="560" y="155"/>
                    <a:pt x="750" y="286"/>
                  </a:cubicBezTo>
                  <a:cubicBezTo>
                    <a:pt x="691" y="310"/>
                    <a:pt x="572" y="370"/>
                    <a:pt x="464" y="370"/>
                  </a:cubicBezTo>
                  <a:cubicBezTo>
                    <a:pt x="429" y="370"/>
                    <a:pt x="381" y="358"/>
                    <a:pt x="345" y="346"/>
                  </a:cubicBezTo>
                  <a:cubicBezTo>
                    <a:pt x="226" y="286"/>
                    <a:pt x="167" y="179"/>
                    <a:pt x="143" y="120"/>
                  </a:cubicBezTo>
                  <a:close/>
                  <a:moveTo>
                    <a:pt x="202" y="0"/>
                  </a:moveTo>
                  <a:cubicBezTo>
                    <a:pt x="107" y="0"/>
                    <a:pt x="48" y="12"/>
                    <a:pt x="48" y="12"/>
                  </a:cubicBezTo>
                  <a:lnTo>
                    <a:pt x="0" y="36"/>
                  </a:lnTo>
                  <a:lnTo>
                    <a:pt x="24" y="72"/>
                  </a:lnTo>
                  <a:cubicBezTo>
                    <a:pt x="24" y="96"/>
                    <a:pt x="60" y="310"/>
                    <a:pt x="298" y="429"/>
                  </a:cubicBezTo>
                  <a:cubicBezTo>
                    <a:pt x="345" y="453"/>
                    <a:pt x="405" y="465"/>
                    <a:pt x="464" y="465"/>
                  </a:cubicBezTo>
                  <a:cubicBezTo>
                    <a:pt x="679" y="465"/>
                    <a:pt x="869" y="334"/>
                    <a:pt x="857" y="310"/>
                  </a:cubicBezTo>
                  <a:lnTo>
                    <a:pt x="917" y="274"/>
                  </a:lnTo>
                  <a:lnTo>
                    <a:pt x="869" y="227"/>
                  </a:lnTo>
                  <a:cubicBezTo>
                    <a:pt x="631" y="48"/>
                    <a:pt x="381" y="0"/>
                    <a:pt x="202" y="0"/>
                  </a:cubicBezTo>
                  <a:close/>
                </a:path>
              </a:pathLst>
            </a:custGeom>
            <a:solidFill>
              <a:srgbClr val="108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1713846" y="5014622"/>
              <a:ext cx="379261" cy="63970"/>
            </a:xfrm>
            <a:custGeom>
              <a:avLst/>
              <a:gdLst/>
              <a:ahLst/>
              <a:cxnLst/>
              <a:rect l="l" t="t" r="r" b="b"/>
              <a:pathLst>
                <a:path w="8407" h="1418" extrusionOk="0">
                  <a:moveTo>
                    <a:pt x="1215" y="0"/>
                  </a:moveTo>
                  <a:lnTo>
                    <a:pt x="0" y="1417"/>
                  </a:lnTo>
                  <a:lnTo>
                    <a:pt x="7204" y="1417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736791" y="2656654"/>
              <a:ext cx="172465" cy="281457"/>
            </a:xfrm>
            <a:custGeom>
              <a:avLst/>
              <a:gdLst/>
              <a:ahLst/>
              <a:cxnLst/>
              <a:rect l="l" t="t" r="r" b="b"/>
              <a:pathLst>
                <a:path w="3823" h="6239" extrusionOk="0">
                  <a:moveTo>
                    <a:pt x="3002" y="0"/>
                  </a:moveTo>
                  <a:cubicBezTo>
                    <a:pt x="2952" y="0"/>
                    <a:pt x="2901" y="4"/>
                    <a:pt x="2847" y="12"/>
                  </a:cubicBezTo>
                  <a:cubicBezTo>
                    <a:pt x="2847" y="12"/>
                    <a:pt x="1" y="2846"/>
                    <a:pt x="382" y="6239"/>
                  </a:cubicBezTo>
                  <a:lnTo>
                    <a:pt x="3823" y="6239"/>
                  </a:lnTo>
                  <a:cubicBezTo>
                    <a:pt x="3823" y="6239"/>
                    <a:pt x="2977" y="2048"/>
                    <a:pt x="3632" y="226"/>
                  </a:cubicBezTo>
                  <a:cubicBezTo>
                    <a:pt x="3622" y="226"/>
                    <a:pt x="3395" y="0"/>
                    <a:pt x="3002" y="0"/>
                  </a:cubicBezTo>
                  <a:close/>
                </a:path>
              </a:pathLst>
            </a:custGeom>
            <a:solidFill>
              <a:srgbClr val="25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1336793" y="2757301"/>
              <a:ext cx="397216" cy="522448"/>
            </a:xfrm>
            <a:custGeom>
              <a:avLst/>
              <a:gdLst/>
              <a:ahLst/>
              <a:cxnLst/>
              <a:rect l="l" t="t" r="r" b="b"/>
              <a:pathLst>
                <a:path w="8805" h="11581" extrusionOk="0">
                  <a:moveTo>
                    <a:pt x="4121" y="1"/>
                  </a:moveTo>
                  <a:cubicBezTo>
                    <a:pt x="3761" y="1"/>
                    <a:pt x="3501" y="33"/>
                    <a:pt x="3417" y="103"/>
                  </a:cubicBezTo>
                  <a:cubicBezTo>
                    <a:pt x="3417" y="103"/>
                    <a:pt x="643" y="2293"/>
                    <a:pt x="322" y="3055"/>
                  </a:cubicBezTo>
                  <a:cubicBezTo>
                    <a:pt x="0" y="3817"/>
                    <a:pt x="1560" y="5437"/>
                    <a:pt x="1560" y="5437"/>
                  </a:cubicBezTo>
                  <a:cubicBezTo>
                    <a:pt x="1560" y="5437"/>
                    <a:pt x="3036" y="10699"/>
                    <a:pt x="3560" y="11580"/>
                  </a:cubicBezTo>
                  <a:cubicBezTo>
                    <a:pt x="3560" y="11580"/>
                    <a:pt x="4406" y="11354"/>
                    <a:pt x="4810" y="11104"/>
                  </a:cubicBezTo>
                  <a:cubicBezTo>
                    <a:pt x="4810" y="11104"/>
                    <a:pt x="4322" y="6341"/>
                    <a:pt x="4084" y="5722"/>
                  </a:cubicBezTo>
                  <a:cubicBezTo>
                    <a:pt x="4084" y="5722"/>
                    <a:pt x="7680" y="2353"/>
                    <a:pt x="8287" y="1353"/>
                  </a:cubicBezTo>
                  <a:cubicBezTo>
                    <a:pt x="8805" y="557"/>
                    <a:pt x="5609" y="1"/>
                    <a:pt x="4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1566688" y="3112296"/>
              <a:ext cx="77909" cy="116661"/>
            </a:xfrm>
            <a:custGeom>
              <a:avLst/>
              <a:gdLst/>
              <a:ahLst/>
              <a:cxnLst/>
              <a:rect l="l" t="t" r="r" b="b"/>
              <a:pathLst>
                <a:path w="1727" h="2586" extrusionOk="0">
                  <a:moveTo>
                    <a:pt x="840" y="1"/>
                  </a:moveTo>
                  <a:cubicBezTo>
                    <a:pt x="607" y="1"/>
                    <a:pt x="83" y="336"/>
                    <a:pt x="167" y="901"/>
                  </a:cubicBezTo>
                  <a:cubicBezTo>
                    <a:pt x="167" y="901"/>
                    <a:pt x="226" y="1187"/>
                    <a:pt x="179" y="1520"/>
                  </a:cubicBezTo>
                  <a:cubicBezTo>
                    <a:pt x="119" y="1854"/>
                    <a:pt x="0" y="2294"/>
                    <a:pt x="48" y="2449"/>
                  </a:cubicBezTo>
                  <a:cubicBezTo>
                    <a:pt x="62" y="2534"/>
                    <a:pt x="148" y="2585"/>
                    <a:pt x="240" y="2585"/>
                  </a:cubicBezTo>
                  <a:cubicBezTo>
                    <a:pt x="303" y="2585"/>
                    <a:pt x="369" y="2562"/>
                    <a:pt x="417" y="2509"/>
                  </a:cubicBezTo>
                  <a:cubicBezTo>
                    <a:pt x="536" y="2378"/>
                    <a:pt x="1381" y="1342"/>
                    <a:pt x="1536" y="1020"/>
                  </a:cubicBezTo>
                  <a:cubicBezTo>
                    <a:pt x="1691" y="687"/>
                    <a:pt x="1726" y="592"/>
                    <a:pt x="1691" y="544"/>
                  </a:cubicBezTo>
                  <a:cubicBezTo>
                    <a:pt x="1667" y="497"/>
                    <a:pt x="1084" y="116"/>
                    <a:pt x="917" y="20"/>
                  </a:cubicBezTo>
                  <a:cubicBezTo>
                    <a:pt x="898" y="7"/>
                    <a:pt x="872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1403921" y="2860746"/>
              <a:ext cx="95639" cy="141834"/>
            </a:xfrm>
            <a:custGeom>
              <a:avLst/>
              <a:gdLst/>
              <a:ahLst/>
              <a:cxnLst/>
              <a:rect l="l" t="t" r="r" b="b"/>
              <a:pathLst>
                <a:path w="2120" h="3144" extrusionOk="0">
                  <a:moveTo>
                    <a:pt x="2048" y="0"/>
                  </a:moveTo>
                  <a:cubicBezTo>
                    <a:pt x="1953" y="72"/>
                    <a:pt x="0" y="1965"/>
                    <a:pt x="36" y="3144"/>
                  </a:cubicBezTo>
                  <a:lnTo>
                    <a:pt x="143" y="3144"/>
                  </a:lnTo>
                  <a:cubicBezTo>
                    <a:pt x="108" y="2013"/>
                    <a:pt x="2108" y="96"/>
                    <a:pt x="2120" y="72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1417364" y="2975829"/>
              <a:ext cx="188029" cy="178239"/>
            </a:xfrm>
            <a:custGeom>
              <a:avLst/>
              <a:gdLst/>
              <a:ahLst/>
              <a:cxnLst/>
              <a:rect l="l" t="t" r="r" b="b"/>
              <a:pathLst>
                <a:path w="4168" h="3951" extrusionOk="0">
                  <a:moveTo>
                    <a:pt x="2054" y="1"/>
                  </a:moveTo>
                  <a:cubicBezTo>
                    <a:pt x="1313" y="1"/>
                    <a:pt x="0" y="843"/>
                    <a:pt x="0" y="843"/>
                  </a:cubicBezTo>
                  <a:lnTo>
                    <a:pt x="3429" y="3950"/>
                  </a:lnTo>
                  <a:cubicBezTo>
                    <a:pt x="3429" y="3950"/>
                    <a:pt x="3917" y="3438"/>
                    <a:pt x="4167" y="3033"/>
                  </a:cubicBezTo>
                  <a:cubicBezTo>
                    <a:pt x="4167" y="3033"/>
                    <a:pt x="2917" y="605"/>
                    <a:pt x="2417" y="116"/>
                  </a:cubicBezTo>
                  <a:cubicBezTo>
                    <a:pt x="2329" y="35"/>
                    <a:pt x="2203" y="1"/>
                    <a:pt x="2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1825004" y="4982321"/>
              <a:ext cx="118240" cy="64421"/>
            </a:xfrm>
            <a:custGeom>
              <a:avLst/>
              <a:gdLst/>
              <a:ahLst/>
              <a:cxnLst/>
              <a:rect l="l" t="t" r="r" b="b"/>
              <a:pathLst>
                <a:path w="2621" h="1428" extrusionOk="0">
                  <a:moveTo>
                    <a:pt x="1938" y="0"/>
                  </a:moveTo>
                  <a:cubicBezTo>
                    <a:pt x="1748" y="0"/>
                    <a:pt x="1543" y="63"/>
                    <a:pt x="1370" y="240"/>
                  </a:cubicBezTo>
                  <a:cubicBezTo>
                    <a:pt x="1370" y="240"/>
                    <a:pt x="1180" y="466"/>
                    <a:pt x="894" y="633"/>
                  </a:cubicBezTo>
                  <a:cubicBezTo>
                    <a:pt x="596" y="788"/>
                    <a:pt x="180" y="966"/>
                    <a:pt x="96" y="1085"/>
                  </a:cubicBezTo>
                  <a:cubicBezTo>
                    <a:pt x="1" y="1204"/>
                    <a:pt x="108" y="1407"/>
                    <a:pt x="275" y="1419"/>
                  </a:cubicBezTo>
                  <a:cubicBezTo>
                    <a:pt x="342" y="1423"/>
                    <a:pt x="575" y="1428"/>
                    <a:pt x="857" y="1428"/>
                  </a:cubicBezTo>
                  <a:cubicBezTo>
                    <a:pt x="1320" y="1428"/>
                    <a:pt x="1917" y="1416"/>
                    <a:pt x="2132" y="1371"/>
                  </a:cubicBezTo>
                  <a:cubicBezTo>
                    <a:pt x="2489" y="1300"/>
                    <a:pt x="2597" y="1252"/>
                    <a:pt x="2608" y="1204"/>
                  </a:cubicBezTo>
                  <a:cubicBezTo>
                    <a:pt x="2620" y="1169"/>
                    <a:pt x="2561" y="454"/>
                    <a:pt x="2537" y="276"/>
                  </a:cubicBezTo>
                  <a:cubicBezTo>
                    <a:pt x="2515" y="165"/>
                    <a:pt x="2247" y="0"/>
                    <a:pt x="1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726596" y="2734519"/>
              <a:ext cx="107458" cy="231021"/>
            </a:xfrm>
            <a:custGeom>
              <a:avLst/>
              <a:gdLst/>
              <a:ahLst/>
              <a:cxnLst/>
              <a:rect l="l" t="t" r="r" b="b"/>
              <a:pathLst>
                <a:path w="2382" h="5121" extrusionOk="0">
                  <a:moveTo>
                    <a:pt x="167" y="0"/>
                  </a:moveTo>
                  <a:lnTo>
                    <a:pt x="1" y="131"/>
                  </a:lnTo>
                  <a:cubicBezTo>
                    <a:pt x="1" y="131"/>
                    <a:pt x="60" y="215"/>
                    <a:pt x="155" y="334"/>
                  </a:cubicBezTo>
                  <a:cubicBezTo>
                    <a:pt x="239" y="453"/>
                    <a:pt x="394" y="608"/>
                    <a:pt x="525" y="834"/>
                  </a:cubicBezTo>
                  <a:cubicBezTo>
                    <a:pt x="834" y="1251"/>
                    <a:pt x="1179" y="1858"/>
                    <a:pt x="1465" y="2489"/>
                  </a:cubicBezTo>
                  <a:cubicBezTo>
                    <a:pt x="1739" y="3108"/>
                    <a:pt x="1953" y="3787"/>
                    <a:pt x="2060" y="4287"/>
                  </a:cubicBezTo>
                  <a:cubicBezTo>
                    <a:pt x="2120" y="4537"/>
                    <a:pt x="2144" y="4751"/>
                    <a:pt x="2156" y="4894"/>
                  </a:cubicBezTo>
                  <a:cubicBezTo>
                    <a:pt x="2180" y="5049"/>
                    <a:pt x="2180" y="5120"/>
                    <a:pt x="2180" y="5120"/>
                  </a:cubicBezTo>
                  <a:lnTo>
                    <a:pt x="2382" y="5120"/>
                  </a:lnTo>
                  <a:cubicBezTo>
                    <a:pt x="2382" y="5120"/>
                    <a:pt x="2370" y="5013"/>
                    <a:pt x="2358" y="4882"/>
                  </a:cubicBezTo>
                  <a:cubicBezTo>
                    <a:pt x="2334" y="4715"/>
                    <a:pt x="2311" y="4501"/>
                    <a:pt x="2251" y="4239"/>
                  </a:cubicBezTo>
                  <a:cubicBezTo>
                    <a:pt x="2144" y="3727"/>
                    <a:pt x="1941" y="3036"/>
                    <a:pt x="1644" y="2394"/>
                  </a:cubicBezTo>
                  <a:cubicBezTo>
                    <a:pt x="1346" y="1763"/>
                    <a:pt x="1001" y="1143"/>
                    <a:pt x="691" y="715"/>
                  </a:cubicBezTo>
                  <a:cubicBezTo>
                    <a:pt x="548" y="489"/>
                    <a:pt x="406" y="310"/>
                    <a:pt x="310" y="191"/>
                  </a:cubicBezTo>
                  <a:cubicBezTo>
                    <a:pt x="227" y="72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668039" y="2674925"/>
              <a:ext cx="72045" cy="65819"/>
            </a:xfrm>
            <a:custGeom>
              <a:avLst/>
              <a:gdLst/>
              <a:ahLst/>
              <a:cxnLst/>
              <a:rect l="l" t="t" r="r" b="b"/>
              <a:pathLst>
                <a:path w="1597" h="1459" extrusionOk="0">
                  <a:moveTo>
                    <a:pt x="665" y="1"/>
                  </a:moveTo>
                  <a:cubicBezTo>
                    <a:pt x="504" y="1"/>
                    <a:pt x="353" y="59"/>
                    <a:pt x="239" y="178"/>
                  </a:cubicBezTo>
                  <a:cubicBezTo>
                    <a:pt x="1" y="428"/>
                    <a:pt x="37" y="893"/>
                    <a:pt x="322" y="1179"/>
                  </a:cubicBezTo>
                  <a:cubicBezTo>
                    <a:pt x="478" y="1362"/>
                    <a:pt x="701" y="1458"/>
                    <a:pt x="913" y="1458"/>
                  </a:cubicBezTo>
                  <a:cubicBezTo>
                    <a:pt x="1059" y="1458"/>
                    <a:pt x="1199" y="1413"/>
                    <a:pt x="1311" y="1321"/>
                  </a:cubicBezTo>
                  <a:cubicBezTo>
                    <a:pt x="1596" y="1083"/>
                    <a:pt x="1596" y="619"/>
                    <a:pt x="1287" y="286"/>
                  </a:cubicBezTo>
                  <a:cubicBezTo>
                    <a:pt x="1099" y="98"/>
                    <a:pt x="873" y="1"/>
                    <a:pt x="665" y="1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672370" y="2678128"/>
              <a:ext cx="74706" cy="70917"/>
            </a:xfrm>
            <a:custGeom>
              <a:avLst/>
              <a:gdLst/>
              <a:ahLst/>
              <a:cxnLst/>
              <a:rect l="l" t="t" r="r" b="b"/>
              <a:pathLst>
                <a:path w="1656" h="1572" extrusionOk="0">
                  <a:moveTo>
                    <a:pt x="1393" y="0"/>
                  </a:moveTo>
                  <a:cubicBezTo>
                    <a:pt x="1394" y="1"/>
                    <a:pt x="1394" y="2"/>
                    <a:pt x="1394" y="2"/>
                  </a:cubicBezTo>
                  <a:lnTo>
                    <a:pt x="1394" y="2"/>
                  </a:lnTo>
                  <a:cubicBezTo>
                    <a:pt x="1395" y="1"/>
                    <a:pt x="1395" y="0"/>
                    <a:pt x="1393" y="0"/>
                  </a:cubicBezTo>
                  <a:close/>
                  <a:moveTo>
                    <a:pt x="1394" y="2"/>
                  </a:moveTo>
                  <a:cubicBezTo>
                    <a:pt x="1387" y="27"/>
                    <a:pt x="1139" y="261"/>
                    <a:pt x="1072" y="643"/>
                  </a:cubicBezTo>
                  <a:cubicBezTo>
                    <a:pt x="1072" y="643"/>
                    <a:pt x="1000" y="584"/>
                    <a:pt x="881" y="524"/>
                  </a:cubicBezTo>
                  <a:cubicBezTo>
                    <a:pt x="762" y="465"/>
                    <a:pt x="607" y="417"/>
                    <a:pt x="476" y="417"/>
                  </a:cubicBezTo>
                  <a:cubicBezTo>
                    <a:pt x="465" y="548"/>
                    <a:pt x="524" y="703"/>
                    <a:pt x="560" y="810"/>
                  </a:cubicBezTo>
                  <a:cubicBezTo>
                    <a:pt x="607" y="929"/>
                    <a:pt x="655" y="1000"/>
                    <a:pt x="655" y="1000"/>
                  </a:cubicBezTo>
                  <a:cubicBezTo>
                    <a:pt x="250" y="1048"/>
                    <a:pt x="0" y="1310"/>
                    <a:pt x="0" y="1310"/>
                  </a:cubicBezTo>
                  <a:cubicBezTo>
                    <a:pt x="283" y="1508"/>
                    <a:pt x="567" y="1572"/>
                    <a:pt x="790" y="1572"/>
                  </a:cubicBezTo>
                  <a:cubicBezTo>
                    <a:pt x="849" y="1572"/>
                    <a:pt x="903" y="1567"/>
                    <a:pt x="953" y="1560"/>
                  </a:cubicBezTo>
                  <a:cubicBezTo>
                    <a:pt x="1203" y="1536"/>
                    <a:pt x="1369" y="1441"/>
                    <a:pt x="1369" y="1441"/>
                  </a:cubicBezTo>
                  <a:cubicBezTo>
                    <a:pt x="1369" y="1441"/>
                    <a:pt x="1500" y="1310"/>
                    <a:pt x="1572" y="1060"/>
                  </a:cubicBezTo>
                  <a:cubicBezTo>
                    <a:pt x="1655" y="810"/>
                    <a:pt x="1655" y="442"/>
                    <a:pt x="139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2044704" y="4831283"/>
              <a:ext cx="88691" cy="111022"/>
            </a:xfrm>
            <a:custGeom>
              <a:avLst/>
              <a:gdLst/>
              <a:ahLst/>
              <a:cxnLst/>
              <a:rect l="l" t="t" r="r" b="b"/>
              <a:pathLst>
                <a:path w="1966" h="2461" extrusionOk="0">
                  <a:moveTo>
                    <a:pt x="1174" y="0"/>
                  </a:moveTo>
                  <a:cubicBezTo>
                    <a:pt x="922" y="0"/>
                    <a:pt x="370" y="252"/>
                    <a:pt x="370" y="802"/>
                  </a:cubicBezTo>
                  <a:cubicBezTo>
                    <a:pt x="370" y="802"/>
                    <a:pt x="382" y="1100"/>
                    <a:pt x="274" y="1421"/>
                  </a:cubicBezTo>
                  <a:cubicBezTo>
                    <a:pt x="179" y="1731"/>
                    <a:pt x="1" y="2147"/>
                    <a:pt x="13" y="2290"/>
                  </a:cubicBezTo>
                  <a:cubicBezTo>
                    <a:pt x="21" y="2394"/>
                    <a:pt x="120" y="2461"/>
                    <a:pt x="224" y="2461"/>
                  </a:cubicBezTo>
                  <a:cubicBezTo>
                    <a:pt x="275" y="2461"/>
                    <a:pt x="327" y="2445"/>
                    <a:pt x="370" y="2409"/>
                  </a:cubicBezTo>
                  <a:cubicBezTo>
                    <a:pt x="525" y="2314"/>
                    <a:pt x="1501" y="1397"/>
                    <a:pt x="1715" y="1100"/>
                  </a:cubicBezTo>
                  <a:cubicBezTo>
                    <a:pt x="1918" y="802"/>
                    <a:pt x="1965" y="707"/>
                    <a:pt x="1953" y="659"/>
                  </a:cubicBezTo>
                  <a:cubicBezTo>
                    <a:pt x="1929" y="612"/>
                    <a:pt x="1394" y="135"/>
                    <a:pt x="1263" y="16"/>
                  </a:cubicBezTo>
                  <a:cubicBezTo>
                    <a:pt x="1241" y="6"/>
                    <a:pt x="1211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578896" y="2795647"/>
              <a:ext cx="260525" cy="204856"/>
            </a:xfrm>
            <a:custGeom>
              <a:avLst/>
              <a:gdLst/>
              <a:ahLst/>
              <a:cxnLst/>
              <a:rect l="l" t="t" r="r" b="b"/>
              <a:pathLst>
                <a:path w="5775" h="4541" extrusionOk="0">
                  <a:moveTo>
                    <a:pt x="729" y="0"/>
                  </a:moveTo>
                  <a:cubicBezTo>
                    <a:pt x="279" y="0"/>
                    <a:pt x="0" y="62"/>
                    <a:pt x="0" y="62"/>
                  </a:cubicBezTo>
                  <a:cubicBezTo>
                    <a:pt x="0" y="62"/>
                    <a:pt x="72" y="2086"/>
                    <a:pt x="1977" y="3563"/>
                  </a:cubicBezTo>
                  <a:cubicBezTo>
                    <a:pt x="3017" y="4361"/>
                    <a:pt x="4025" y="4541"/>
                    <a:pt x="4722" y="4541"/>
                  </a:cubicBezTo>
                  <a:cubicBezTo>
                    <a:pt x="5294" y="4541"/>
                    <a:pt x="5656" y="4420"/>
                    <a:pt x="5656" y="4420"/>
                  </a:cubicBezTo>
                  <a:cubicBezTo>
                    <a:pt x="5656" y="4420"/>
                    <a:pt x="5775" y="2551"/>
                    <a:pt x="3882" y="1086"/>
                  </a:cubicBezTo>
                  <a:cubicBezTo>
                    <a:pt x="2692" y="172"/>
                    <a:pt x="1475" y="0"/>
                    <a:pt x="729" y="0"/>
                  </a:cubicBezTo>
                  <a:close/>
                </a:path>
              </a:pathLst>
            </a:custGeom>
            <a:solidFill>
              <a:srgbClr val="91B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613272" y="2824204"/>
              <a:ext cx="221863" cy="172465"/>
            </a:xfrm>
            <a:custGeom>
              <a:avLst/>
              <a:gdLst/>
              <a:ahLst/>
              <a:cxnLst/>
              <a:rect l="l" t="t" r="r" b="b"/>
              <a:pathLst>
                <a:path w="4918" h="3823" extrusionOk="0">
                  <a:moveTo>
                    <a:pt x="60" y="1"/>
                  </a:moveTo>
                  <a:lnTo>
                    <a:pt x="0" y="84"/>
                  </a:lnTo>
                  <a:lnTo>
                    <a:pt x="4858" y="3823"/>
                  </a:lnTo>
                  <a:lnTo>
                    <a:pt x="4918" y="373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641197" y="2884926"/>
              <a:ext cx="52150" cy="5955"/>
            </a:xfrm>
            <a:custGeom>
              <a:avLst/>
              <a:gdLst/>
              <a:ahLst/>
              <a:cxnLst/>
              <a:rect l="l" t="t" r="r" b="b"/>
              <a:pathLst>
                <a:path w="1156" h="132" extrusionOk="0">
                  <a:moveTo>
                    <a:pt x="1144" y="0"/>
                  </a:moveTo>
                  <a:lnTo>
                    <a:pt x="1" y="36"/>
                  </a:lnTo>
                  <a:lnTo>
                    <a:pt x="1" y="131"/>
                  </a:lnTo>
                  <a:lnTo>
                    <a:pt x="1156" y="9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663753" y="2823121"/>
              <a:ext cx="16150" cy="51609"/>
            </a:xfrm>
            <a:custGeom>
              <a:avLst/>
              <a:gdLst/>
              <a:ahLst/>
              <a:cxnLst/>
              <a:rect l="l" t="t" r="r" b="b"/>
              <a:pathLst>
                <a:path w="358" h="1144" extrusionOk="0">
                  <a:moveTo>
                    <a:pt x="96" y="1"/>
                  </a:moveTo>
                  <a:lnTo>
                    <a:pt x="1" y="25"/>
                  </a:lnTo>
                  <a:lnTo>
                    <a:pt x="251" y="1144"/>
                  </a:lnTo>
                  <a:lnTo>
                    <a:pt x="358" y="112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697588" y="2927874"/>
              <a:ext cx="52150" cy="5955"/>
            </a:xfrm>
            <a:custGeom>
              <a:avLst/>
              <a:gdLst/>
              <a:ahLst/>
              <a:cxnLst/>
              <a:rect l="l" t="t" r="r" b="b"/>
              <a:pathLst>
                <a:path w="1156" h="132" extrusionOk="0">
                  <a:moveTo>
                    <a:pt x="1144" y="1"/>
                  </a:moveTo>
                  <a:lnTo>
                    <a:pt x="1" y="36"/>
                  </a:lnTo>
                  <a:lnTo>
                    <a:pt x="1" y="132"/>
                  </a:lnTo>
                  <a:lnTo>
                    <a:pt x="1156" y="96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720145" y="2866655"/>
              <a:ext cx="16150" cy="51609"/>
            </a:xfrm>
            <a:custGeom>
              <a:avLst/>
              <a:gdLst/>
              <a:ahLst/>
              <a:cxnLst/>
              <a:rect l="l" t="t" r="r" b="b"/>
              <a:pathLst>
                <a:path w="358" h="1144" extrusionOk="0">
                  <a:moveTo>
                    <a:pt x="108" y="0"/>
                  </a:moveTo>
                  <a:lnTo>
                    <a:pt x="1" y="24"/>
                  </a:lnTo>
                  <a:lnTo>
                    <a:pt x="263" y="1143"/>
                  </a:lnTo>
                  <a:lnTo>
                    <a:pt x="358" y="1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753979" y="2971408"/>
              <a:ext cx="52150" cy="6451"/>
            </a:xfrm>
            <a:custGeom>
              <a:avLst/>
              <a:gdLst/>
              <a:ahLst/>
              <a:cxnLst/>
              <a:rect l="l" t="t" r="r" b="b"/>
              <a:pathLst>
                <a:path w="1156" h="143" extrusionOk="0">
                  <a:moveTo>
                    <a:pt x="1144" y="0"/>
                  </a:moveTo>
                  <a:lnTo>
                    <a:pt x="1" y="36"/>
                  </a:lnTo>
                  <a:lnTo>
                    <a:pt x="1" y="143"/>
                  </a:lnTo>
                  <a:lnTo>
                    <a:pt x="1156" y="107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776536" y="2910144"/>
              <a:ext cx="16195" cy="51609"/>
            </a:xfrm>
            <a:custGeom>
              <a:avLst/>
              <a:gdLst/>
              <a:ahLst/>
              <a:cxnLst/>
              <a:rect l="l" t="t" r="r" b="b"/>
              <a:pathLst>
                <a:path w="359" h="1144" extrusionOk="0">
                  <a:moveTo>
                    <a:pt x="108" y="1"/>
                  </a:moveTo>
                  <a:lnTo>
                    <a:pt x="1" y="25"/>
                  </a:lnTo>
                  <a:lnTo>
                    <a:pt x="263" y="1144"/>
                  </a:lnTo>
                  <a:lnTo>
                    <a:pt x="358" y="112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796430" y="2796279"/>
              <a:ext cx="193397" cy="203683"/>
            </a:xfrm>
            <a:custGeom>
              <a:avLst/>
              <a:gdLst/>
              <a:ahLst/>
              <a:cxnLst/>
              <a:rect l="l" t="t" r="r" b="b"/>
              <a:pathLst>
                <a:path w="4287" h="4515" extrusionOk="0">
                  <a:moveTo>
                    <a:pt x="3941" y="1"/>
                  </a:moveTo>
                  <a:cubicBezTo>
                    <a:pt x="3941" y="1"/>
                    <a:pt x="2322" y="60"/>
                    <a:pt x="1167" y="1584"/>
                  </a:cubicBezTo>
                  <a:cubicBezTo>
                    <a:pt x="1" y="3084"/>
                    <a:pt x="477" y="4513"/>
                    <a:pt x="477" y="4513"/>
                  </a:cubicBezTo>
                  <a:cubicBezTo>
                    <a:pt x="477" y="4513"/>
                    <a:pt x="499" y="4515"/>
                    <a:pt x="541" y="4515"/>
                  </a:cubicBezTo>
                  <a:cubicBezTo>
                    <a:pt x="839" y="4515"/>
                    <a:pt x="2109" y="4432"/>
                    <a:pt x="3132" y="3096"/>
                  </a:cubicBezTo>
                  <a:cubicBezTo>
                    <a:pt x="4287" y="1596"/>
                    <a:pt x="3941" y="1"/>
                    <a:pt x="3941" y="1"/>
                  </a:cubicBezTo>
                  <a:close/>
                </a:path>
              </a:pathLst>
            </a:custGeom>
            <a:solidFill>
              <a:srgbClr val="BCE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-87151" y="2326833"/>
              <a:ext cx="577440" cy="860521"/>
            </a:xfrm>
            <a:custGeom>
              <a:avLst/>
              <a:gdLst/>
              <a:ahLst/>
              <a:cxnLst/>
              <a:rect l="l" t="t" r="r" b="b"/>
              <a:pathLst>
                <a:path w="12800" h="19075" extrusionOk="0">
                  <a:moveTo>
                    <a:pt x="1310" y="1"/>
                  </a:moveTo>
                  <a:cubicBezTo>
                    <a:pt x="1060" y="346"/>
                    <a:pt x="775" y="894"/>
                    <a:pt x="537" y="1644"/>
                  </a:cubicBezTo>
                  <a:cubicBezTo>
                    <a:pt x="417" y="2013"/>
                    <a:pt x="310" y="2429"/>
                    <a:pt x="227" y="2870"/>
                  </a:cubicBezTo>
                  <a:cubicBezTo>
                    <a:pt x="132" y="3322"/>
                    <a:pt x="72" y="3834"/>
                    <a:pt x="25" y="4334"/>
                  </a:cubicBezTo>
                  <a:cubicBezTo>
                    <a:pt x="25" y="4334"/>
                    <a:pt x="477" y="4513"/>
                    <a:pt x="941" y="4704"/>
                  </a:cubicBezTo>
                  <a:lnTo>
                    <a:pt x="1834" y="5061"/>
                  </a:lnTo>
                  <a:cubicBezTo>
                    <a:pt x="1834" y="5061"/>
                    <a:pt x="1370" y="5073"/>
                    <a:pt x="918" y="5096"/>
                  </a:cubicBezTo>
                  <a:cubicBezTo>
                    <a:pt x="465" y="5108"/>
                    <a:pt x="13" y="5120"/>
                    <a:pt x="13" y="5120"/>
                  </a:cubicBezTo>
                  <a:cubicBezTo>
                    <a:pt x="1" y="7299"/>
                    <a:pt x="525" y="9883"/>
                    <a:pt x="1953" y="12300"/>
                  </a:cubicBezTo>
                  <a:cubicBezTo>
                    <a:pt x="2203" y="12740"/>
                    <a:pt x="2489" y="13145"/>
                    <a:pt x="2763" y="13550"/>
                  </a:cubicBezTo>
                  <a:cubicBezTo>
                    <a:pt x="3049" y="13931"/>
                    <a:pt x="3334" y="14312"/>
                    <a:pt x="3644" y="14645"/>
                  </a:cubicBezTo>
                  <a:cubicBezTo>
                    <a:pt x="3644" y="14645"/>
                    <a:pt x="4287" y="14610"/>
                    <a:pt x="4930" y="14574"/>
                  </a:cubicBezTo>
                  <a:cubicBezTo>
                    <a:pt x="5561" y="14526"/>
                    <a:pt x="6192" y="14490"/>
                    <a:pt x="6192" y="14490"/>
                  </a:cubicBezTo>
                  <a:lnTo>
                    <a:pt x="6192" y="14490"/>
                  </a:lnTo>
                  <a:lnTo>
                    <a:pt x="4585" y="15645"/>
                  </a:lnTo>
                  <a:cubicBezTo>
                    <a:pt x="5882" y="16907"/>
                    <a:pt x="7192" y="17777"/>
                    <a:pt x="8157" y="18312"/>
                  </a:cubicBezTo>
                  <a:cubicBezTo>
                    <a:pt x="8645" y="18574"/>
                    <a:pt x="9049" y="18777"/>
                    <a:pt x="9335" y="18896"/>
                  </a:cubicBezTo>
                  <a:cubicBezTo>
                    <a:pt x="9609" y="19015"/>
                    <a:pt x="9776" y="19074"/>
                    <a:pt x="9776" y="19074"/>
                  </a:cubicBezTo>
                  <a:lnTo>
                    <a:pt x="11288" y="18027"/>
                  </a:lnTo>
                  <a:lnTo>
                    <a:pt x="12788" y="16991"/>
                  </a:lnTo>
                  <a:cubicBezTo>
                    <a:pt x="12788" y="16991"/>
                    <a:pt x="12800" y="16896"/>
                    <a:pt x="12800" y="16705"/>
                  </a:cubicBezTo>
                  <a:cubicBezTo>
                    <a:pt x="12800" y="16526"/>
                    <a:pt x="12800" y="16241"/>
                    <a:pt x="12788" y="15895"/>
                  </a:cubicBezTo>
                  <a:cubicBezTo>
                    <a:pt x="12752" y="15217"/>
                    <a:pt x="12657" y="14252"/>
                    <a:pt x="12431" y="13121"/>
                  </a:cubicBezTo>
                  <a:lnTo>
                    <a:pt x="11133" y="13931"/>
                  </a:lnTo>
                  <a:lnTo>
                    <a:pt x="11133" y="13931"/>
                  </a:lnTo>
                  <a:lnTo>
                    <a:pt x="12205" y="12228"/>
                  </a:lnTo>
                  <a:cubicBezTo>
                    <a:pt x="11847" y="10764"/>
                    <a:pt x="11264" y="9097"/>
                    <a:pt x="10323" y="7430"/>
                  </a:cubicBezTo>
                  <a:cubicBezTo>
                    <a:pt x="9573" y="6108"/>
                    <a:pt x="8692" y="4989"/>
                    <a:pt x="7752" y="4061"/>
                  </a:cubicBezTo>
                  <a:lnTo>
                    <a:pt x="6311" y="5073"/>
                  </a:lnTo>
                  <a:cubicBezTo>
                    <a:pt x="6311" y="5073"/>
                    <a:pt x="6502" y="4656"/>
                    <a:pt x="6692" y="4263"/>
                  </a:cubicBezTo>
                  <a:cubicBezTo>
                    <a:pt x="6906" y="3858"/>
                    <a:pt x="7097" y="3453"/>
                    <a:pt x="7097" y="3453"/>
                  </a:cubicBezTo>
                  <a:cubicBezTo>
                    <a:pt x="5966" y="2453"/>
                    <a:pt x="4823" y="1679"/>
                    <a:pt x="3799" y="1108"/>
                  </a:cubicBezTo>
                  <a:cubicBezTo>
                    <a:pt x="3275" y="822"/>
                    <a:pt x="2811" y="584"/>
                    <a:pt x="2394" y="393"/>
                  </a:cubicBezTo>
                  <a:cubicBezTo>
                    <a:pt x="1977" y="191"/>
                    <a:pt x="1608" y="7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287783" y="2541706"/>
              <a:ext cx="288991" cy="606989"/>
            </a:xfrm>
            <a:custGeom>
              <a:avLst/>
              <a:gdLst/>
              <a:ahLst/>
              <a:cxnLst/>
              <a:rect l="l" t="t" r="r" b="b"/>
              <a:pathLst>
                <a:path w="6406" h="13455" extrusionOk="0">
                  <a:moveTo>
                    <a:pt x="3275" y="0"/>
                  </a:moveTo>
                  <a:cubicBezTo>
                    <a:pt x="2798" y="250"/>
                    <a:pt x="1989" y="988"/>
                    <a:pt x="1322" y="2143"/>
                  </a:cubicBezTo>
                  <a:cubicBezTo>
                    <a:pt x="1322" y="2143"/>
                    <a:pt x="1524" y="2381"/>
                    <a:pt x="1739" y="2608"/>
                  </a:cubicBezTo>
                  <a:cubicBezTo>
                    <a:pt x="1941" y="2834"/>
                    <a:pt x="2155" y="3072"/>
                    <a:pt x="2155" y="3072"/>
                  </a:cubicBezTo>
                  <a:lnTo>
                    <a:pt x="1620" y="2834"/>
                  </a:lnTo>
                  <a:lnTo>
                    <a:pt x="1084" y="2596"/>
                  </a:lnTo>
                  <a:cubicBezTo>
                    <a:pt x="441" y="3846"/>
                    <a:pt x="0" y="5465"/>
                    <a:pt x="119" y="7263"/>
                  </a:cubicBezTo>
                  <a:cubicBezTo>
                    <a:pt x="155" y="7918"/>
                    <a:pt x="262" y="8525"/>
                    <a:pt x="393" y="9096"/>
                  </a:cubicBezTo>
                  <a:lnTo>
                    <a:pt x="1905" y="9751"/>
                  </a:lnTo>
                  <a:lnTo>
                    <a:pt x="631" y="9966"/>
                  </a:lnTo>
                  <a:cubicBezTo>
                    <a:pt x="1012" y="11073"/>
                    <a:pt x="1500" y="11942"/>
                    <a:pt x="1905" y="12537"/>
                  </a:cubicBezTo>
                  <a:cubicBezTo>
                    <a:pt x="2096" y="12835"/>
                    <a:pt x="2274" y="13061"/>
                    <a:pt x="2405" y="13216"/>
                  </a:cubicBezTo>
                  <a:cubicBezTo>
                    <a:pt x="2524" y="13371"/>
                    <a:pt x="2608" y="13454"/>
                    <a:pt x="2608" y="13454"/>
                  </a:cubicBezTo>
                  <a:lnTo>
                    <a:pt x="3775" y="13311"/>
                  </a:lnTo>
                  <a:lnTo>
                    <a:pt x="4929" y="13156"/>
                  </a:lnTo>
                  <a:cubicBezTo>
                    <a:pt x="4929" y="13156"/>
                    <a:pt x="5072" y="12942"/>
                    <a:pt x="5251" y="12537"/>
                  </a:cubicBezTo>
                  <a:cubicBezTo>
                    <a:pt x="5430" y="12133"/>
                    <a:pt x="5668" y="11549"/>
                    <a:pt x="5858" y="10835"/>
                  </a:cubicBezTo>
                  <a:lnTo>
                    <a:pt x="5858" y="10835"/>
                  </a:lnTo>
                  <a:lnTo>
                    <a:pt x="4918" y="10918"/>
                  </a:lnTo>
                  <a:lnTo>
                    <a:pt x="6037" y="10239"/>
                  </a:lnTo>
                  <a:cubicBezTo>
                    <a:pt x="6263" y="9287"/>
                    <a:pt x="6406" y="8168"/>
                    <a:pt x="6370" y="6918"/>
                  </a:cubicBezTo>
                  <a:cubicBezTo>
                    <a:pt x="6323" y="5941"/>
                    <a:pt x="6120" y="5036"/>
                    <a:pt x="5858" y="4215"/>
                  </a:cubicBezTo>
                  <a:lnTo>
                    <a:pt x="4727" y="4382"/>
                  </a:lnTo>
                  <a:cubicBezTo>
                    <a:pt x="4727" y="4382"/>
                    <a:pt x="4965" y="4203"/>
                    <a:pt x="5191" y="4024"/>
                  </a:cubicBezTo>
                  <a:cubicBezTo>
                    <a:pt x="5430" y="3846"/>
                    <a:pt x="5656" y="3667"/>
                    <a:pt x="5656" y="3667"/>
                  </a:cubicBezTo>
                  <a:cubicBezTo>
                    <a:pt x="5299" y="2750"/>
                    <a:pt x="4846" y="1965"/>
                    <a:pt x="4418" y="1345"/>
                  </a:cubicBezTo>
                  <a:cubicBezTo>
                    <a:pt x="3989" y="714"/>
                    <a:pt x="3584" y="238"/>
                    <a:pt x="3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1938373" y="2710248"/>
              <a:ext cx="407185" cy="802055"/>
            </a:xfrm>
            <a:custGeom>
              <a:avLst/>
              <a:gdLst/>
              <a:ahLst/>
              <a:cxnLst/>
              <a:rect l="l" t="t" r="r" b="b"/>
              <a:pathLst>
                <a:path w="9026" h="17779" extrusionOk="0">
                  <a:moveTo>
                    <a:pt x="4637" y="1"/>
                  </a:moveTo>
                  <a:cubicBezTo>
                    <a:pt x="2561" y="1"/>
                    <a:pt x="1306" y="3393"/>
                    <a:pt x="1512" y="7861"/>
                  </a:cubicBezTo>
                  <a:cubicBezTo>
                    <a:pt x="1727" y="12504"/>
                    <a:pt x="0" y="17279"/>
                    <a:pt x="0" y="17279"/>
                  </a:cubicBezTo>
                  <a:lnTo>
                    <a:pt x="572" y="17779"/>
                  </a:lnTo>
                  <a:cubicBezTo>
                    <a:pt x="9025" y="8682"/>
                    <a:pt x="7084" y="288"/>
                    <a:pt x="4870" y="15"/>
                  </a:cubicBezTo>
                  <a:cubicBezTo>
                    <a:pt x="4791" y="5"/>
                    <a:pt x="4714" y="1"/>
                    <a:pt x="4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1964132" y="3002536"/>
              <a:ext cx="155819" cy="479140"/>
            </a:xfrm>
            <a:custGeom>
              <a:avLst/>
              <a:gdLst/>
              <a:ahLst/>
              <a:cxnLst/>
              <a:rect l="l" t="t" r="r" b="b"/>
              <a:pathLst>
                <a:path w="3454" h="10621" extrusionOk="0">
                  <a:moveTo>
                    <a:pt x="3239" y="1"/>
                  </a:moveTo>
                  <a:cubicBezTo>
                    <a:pt x="3120" y="5489"/>
                    <a:pt x="25" y="10478"/>
                    <a:pt x="1" y="10526"/>
                  </a:cubicBezTo>
                  <a:lnTo>
                    <a:pt x="179" y="10621"/>
                  </a:lnTo>
                  <a:cubicBezTo>
                    <a:pt x="203" y="10585"/>
                    <a:pt x="3334" y="5549"/>
                    <a:pt x="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1938373" y="3251875"/>
              <a:ext cx="543606" cy="263683"/>
            </a:xfrm>
            <a:custGeom>
              <a:avLst/>
              <a:gdLst/>
              <a:ahLst/>
              <a:cxnLst/>
              <a:rect l="l" t="t" r="r" b="b"/>
              <a:pathLst>
                <a:path w="12050" h="5845" extrusionOk="0">
                  <a:moveTo>
                    <a:pt x="9375" y="1"/>
                  </a:moveTo>
                  <a:cubicBezTo>
                    <a:pt x="7096" y="1"/>
                    <a:pt x="3456" y="1297"/>
                    <a:pt x="0" y="5499"/>
                  </a:cubicBezTo>
                  <a:lnTo>
                    <a:pt x="393" y="5844"/>
                  </a:lnTo>
                  <a:cubicBezTo>
                    <a:pt x="393" y="5844"/>
                    <a:pt x="3477" y="4237"/>
                    <a:pt x="6644" y="3951"/>
                  </a:cubicBezTo>
                  <a:cubicBezTo>
                    <a:pt x="9811" y="3665"/>
                    <a:pt x="12049" y="2439"/>
                    <a:pt x="11656" y="951"/>
                  </a:cubicBezTo>
                  <a:cubicBezTo>
                    <a:pt x="11515" y="414"/>
                    <a:pt x="10662" y="1"/>
                    <a:pt x="9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1957140" y="3345756"/>
              <a:ext cx="313757" cy="152074"/>
            </a:xfrm>
            <a:custGeom>
              <a:avLst/>
              <a:gdLst/>
              <a:ahLst/>
              <a:cxnLst/>
              <a:rect l="l" t="t" r="r" b="b"/>
              <a:pathLst>
                <a:path w="6955" h="3371" extrusionOk="0">
                  <a:moveTo>
                    <a:pt x="6930" y="1"/>
                  </a:moveTo>
                  <a:cubicBezTo>
                    <a:pt x="3156" y="596"/>
                    <a:pt x="37" y="3180"/>
                    <a:pt x="1" y="3215"/>
                  </a:cubicBezTo>
                  <a:lnTo>
                    <a:pt x="132" y="3370"/>
                  </a:lnTo>
                  <a:cubicBezTo>
                    <a:pt x="168" y="3346"/>
                    <a:pt x="3263" y="798"/>
                    <a:pt x="6954" y="203"/>
                  </a:cubicBezTo>
                  <a:lnTo>
                    <a:pt x="6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2115080" y="3472523"/>
              <a:ext cx="470568" cy="302840"/>
            </a:xfrm>
            <a:custGeom>
              <a:avLst/>
              <a:gdLst/>
              <a:ahLst/>
              <a:cxnLst/>
              <a:rect l="l" t="t" r="r" b="b"/>
              <a:pathLst>
                <a:path w="10431" h="6713" extrusionOk="0">
                  <a:moveTo>
                    <a:pt x="7779" y="1"/>
                  </a:moveTo>
                  <a:cubicBezTo>
                    <a:pt x="7575" y="1"/>
                    <a:pt x="7368" y="4"/>
                    <a:pt x="7156" y="12"/>
                  </a:cubicBezTo>
                  <a:cubicBezTo>
                    <a:pt x="5930" y="60"/>
                    <a:pt x="4572" y="298"/>
                    <a:pt x="3144" y="917"/>
                  </a:cubicBezTo>
                  <a:cubicBezTo>
                    <a:pt x="1727" y="1548"/>
                    <a:pt x="953" y="2679"/>
                    <a:pt x="524" y="3680"/>
                  </a:cubicBezTo>
                  <a:cubicBezTo>
                    <a:pt x="96" y="4668"/>
                    <a:pt x="0" y="5501"/>
                    <a:pt x="0" y="5501"/>
                  </a:cubicBezTo>
                  <a:cubicBezTo>
                    <a:pt x="0" y="5501"/>
                    <a:pt x="655" y="6061"/>
                    <a:pt x="1691" y="6418"/>
                  </a:cubicBezTo>
                  <a:cubicBezTo>
                    <a:pt x="2190" y="6588"/>
                    <a:pt x="2777" y="6712"/>
                    <a:pt x="3418" y="6712"/>
                  </a:cubicBezTo>
                  <a:cubicBezTo>
                    <a:pt x="4124" y="6712"/>
                    <a:pt x="4893" y="6562"/>
                    <a:pt x="5680" y="6156"/>
                  </a:cubicBezTo>
                  <a:cubicBezTo>
                    <a:pt x="7168" y="5382"/>
                    <a:pt x="8263" y="4311"/>
                    <a:pt x="9013" y="3227"/>
                  </a:cubicBezTo>
                  <a:cubicBezTo>
                    <a:pt x="9775" y="2144"/>
                    <a:pt x="10192" y="1024"/>
                    <a:pt x="10430" y="167"/>
                  </a:cubicBezTo>
                  <a:cubicBezTo>
                    <a:pt x="9679" y="88"/>
                    <a:pt x="8779" y="1"/>
                    <a:pt x="7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2114539" y="3525712"/>
              <a:ext cx="396990" cy="196600"/>
            </a:xfrm>
            <a:custGeom>
              <a:avLst/>
              <a:gdLst/>
              <a:ahLst/>
              <a:cxnLst/>
              <a:rect l="l" t="t" r="r" b="b"/>
              <a:pathLst>
                <a:path w="8800" h="4358" extrusionOk="0">
                  <a:moveTo>
                    <a:pt x="8763" y="0"/>
                  </a:moveTo>
                  <a:cubicBezTo>
                    <a:pt x="8763" y="0"/>
                    <a:pt x="8632" y="72"/>
                    <a:pt x="8406" y="203"/>
                  </a:cubicBezTo>
                  <a:cubicBezTo>
                    <a:pt x="8168" y="334"/>
                    <a:pt x="7847" y="536"/>
                    <a:pt x="7442" y="750"/>
                  </a:cubicBezTo>
                  <a:cubicBezTo>
                    <a:pt x="6656" y="1203"/>
                    <a:pt x="5561" y="1762"/>
                    <a:pt x="4465" y="2298"/>
                  </a:cubicBezTo>
                  <a:cubicBezTo>
                    <a:pt x="3358" y="2834"/>
                    <a:pt x="2251" y="3346"/>
                    <a:pt x="1405" y="3703"/>
                  </a:cubicBezTo>
                  <a:cubicBezTo>
                    <a:pt x="560" y="4072"/>
                    <a:pt x="0" y="4298"/>
                    <a:pt x="0" y="4298"/>
                  </a:cubicBezTo>
                  <a:lnTo>
                    <a:pt x="24" y="4358"/>
                  </a:lnTo>
                  <a:cubicBezTo>
                    <a:pt x="24" y="4358"/>
                    <a:pt x="596" y="4132"/>
                    <a:pt x="1429" y="3763"/>
                  </a:cubicBezTo>
                  <a:cubicBezTo>
                    <a:pt x="2263" y="3394"/>
                    <a:pt x="3382" y="2893"/>
                    <a:pt x="4477" y="2358"/>
                  </a:cubicBezTo>
                  <a:cubicBezTo>
                    <a:pt x="5573" y="1822"/>
                    <a:pt x="6668" y="1262"/>
                    <a:pt x="7466" y="810"/>
                  </a:cubicBezTo>
                  <a:cubicBezTo>
                    <a:pt x="7870" y="596"/>
                    <a:pt x="8216" y="393"/>
                    <a:pt x="8442" y="262"/>
                  </a:cubicBezTo>
                  <a:cubicBezTo>
                    <a:pt x="8656" y="131"/>
                    <a:pt x="8799" y="60"/>
                    <a:pt x="8799" y="60"/>
                  </a:cubicBezTo>
                  <a:lnTo>
                    <a:pt x="8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2387923" y="3516554"/>
              <a:ext cx="25308" cy="77954"/>
            </a:xfrm>
            <a:custGeom>
              <a:avLst/>
              <a:gdLst/>
              <a:ahLst/>
              <a:cxnLst/>
              <a:rect l="l" t="t" r="r" b="b"/>
              <a:pathLst>
                <a:path w="561" h="1728" extrusionOk="0">
                  <a:moveTo>
                    <a:pt x="501" y="1"/>
                  </a:moveTo>
                  <a:cubicBezTo>
                    <a:pt x="215" y="537"/>
                    <a:pt x="84" y="953"/>
                    <a:pt x="36" y="1251"/>
                  </a:cubicBezTo>
                  <a:cubicBezTo>
                    <a:pt x="1" y="1549"/>
                    <a:pt x="25" y="1715"/>
                    <a:pt x="25" y="1727"/>
                  </a:cubicBezTo>
                  <a:lnTo>
                    <a:pt x="84" y="1715"/>
                  </a:lnTo>
                  <a:cubicBezTo>
                    <a:pt x="84" y="1715"/>
                    <a:pt x="72" y="1668"/>
                    <a:pt x="72" y="1596"/>
                  </a:cubicBezTo>
                  <a:cubicBezTo>
                    <a:pt x="72" y="1513"/>
                    <a:pt x="72" y="1406"/>
                    <a:pt x="96" y="1251"/>
                  </a:cubicBezTo>
                  <a:cubicBezTo>
                    <a:pt x="144" y="953"/>
                    <a:pt x="275" y="537"/>
                    <a:pt x="560" y="3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318088" y="3629381"/>
              <a:ext cx="90857" cy="33879"/>
            </a:xfrm>
            <a:custGeom>
              <a:avLst/>
              <a:gdLst/>
              <a:ahLst/>
              <a:cxnLst/>
              <a:rect l="l" t="t" r="r" b="b"/>
              <a:pathLst>
                <a:path w="2014" h="751" extrusionOk="0">
                  <a:moveTo>
                    <a:pt x="37" y="0"/>
                  </a:moveTo>
                  <a:lnTo>
                    <a:pt x="1" y="48"/>
                  </a:lnTo>
                  <a:cubicBezTo>
                    <a:pt x="1" y="48"/>
                    <a:pt x="144" y="203"/>
                    <a:pt x="453" y="357"/>
                  </a:cubicBezTo>
                  <a:cubicBezTo>
                    <a:pt x="787" y="524"/>
                    <a:pt x="1275" y="703"/>
                    <a:pt x="2013" y="750"/>
                  </a:cubicBezTo>
                  <a:lnTo>
                    <a:pt x="2013" y="691"/>
                  </a:lnTo>
                  <a:cubicBezTo>
                    <a:pt x="1287" y="643"/>
                    <a:pt x="799" y="465"/>
                    <a:pt x="489" y="298"/>
                  </a:cubicBezTo>
                  <a:cubicBezTo>
                    <a:pt x="322" y="226"/>
                    <a:pt x="215" y="155"/>
                    <a:pt x="144" y="95"/>
                  </a:cubicBezTo>
                  <a:cubicBezTo>
                    <a:pt x="72" y="48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184915" y="3690058"/>
              <a:ext cx="103172" cy="41955"/>
            </a:xfrm>
            <a:custGeom>
              <a:avLst/>
              <a:gdLst/>
              <a:ahLst/>
              <a:cxnLst/>
              <a:rect l="l" t="t" r="r" b="b"/>
              <a:pathLst>
                <a:path w="2287" h="930" extrusionOk="0">
                  <a:moveTo>
                    <a:pt x="48" y="1"/>
                  </a:moveTo>
                  <a:lnTo>
                    <a:pt x="0" y="48"/>
                  </a:lnTo>
                  <a:cubicBezTo>
                    <a:pt x="12" y="60"/>
                    <a:pt x="167" y="239"/>
                    <a:pt x="524" y="429"/>
                  </a:cubicBezTo>
                  <a:cubicBezTo>
                    <a:pt x="881" y="620"/>
                    <a:pt x="1441" y="846"/>
                    <a:pt x="2274" y="929"/>
                  </a:cubicBezTo>
                  <a:lnTo>
                    <a:pt x="2286" y="870"/>
                  </a:lnTo>
                  <a:cubicBezTo>
                    <a:pt x="1453" y="786"/>
                    <a:pt x="905" y="560"/>
                    <a:pt x="548" y="370"/>
                  </a:cubicBezTo>
                  <a:cubicBezTo>
                    <a:pt x="369" y="286"/>
                    <a:pt x="238" y="191"/>
                    <a:pt x="167" y="12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2240765" y="3551471"/>
              <a:ext cx="41955" cy="114450"/>
            </a:xfrm>
            <a:custGeom>
              <a:avLst/>
              <a:gdLst/>
              <a:ahLst/>
              <a:cxnLst/>
              <a:rect l="l" t="t" r="r" b="b"/>
              <a:pathLst>
                <a:path w="930" h="2537" extrusionOk="0">
                  <a:moveTo>
                    <a:pt x="870" y="1"/>
                  </a:moveTo>
                  <a:cubicBezTo>
                    <a:pt x="393" y="763"/>
                    <a:pt x="179" y="1394"/>
                    <a:pt x="84" y="1822"/>
                  </a:cubicBezTo>
                  <a:cubicBezTo>
                    <a:pt x="0" y="2263"/>
                    <a:pt x="24" y="2525"/>
                    <a:pt x="24" y="2537"/>
                  </a:cubicBezTo>
                  <a:lnTo>
                    <a:pt x="96" y="2525"/>
                  </a:lnTo>
                  <a:lnTo>
                    <a:pt x="96" y="2346"/>
                  </a:lnTo>
                  <a:cubicBezTo>
                    <a:pt x="96" y="2227"/>
                    <a:pt x="119" y="2061"/>
                    <a:pt x="155" y="1834"/>
                  </a:cubicBezTo>
                  <a:cubicBezTo>
                    <a:pt x="250" y="1406"/>
                    <a:pt x="453" y="775"/>
                    <a:pt x="929" y="36"/>
                  </a:cubicBezTo>
                  <a:lnTo>
                    <a:pt x="8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438946" y="3567080"/>
              <a:ext cx="54857" cy="18271"/>
            </a:xfrm>
            <a:custGeom>
              <a:avLst/>
              <a:gdLst/>
              <a:ahLst/>
              <a:cxnLst/>
              <a:rect l="l" t="t" r="r" b="b"/>
              <a:pathLst>
                <a:path w="1216" h="405" extrusionOk="0">
                  <a:moveTo>
                    <a:pt x="37" y="0"/>
                  </a:moveTo>
                  <a:lnTo>
                    <a:pt x="1" y="48"/>
                  </a:lnTo>
                  <a:cubicBezTo>
                    <a:pt x="1" y="60"/>
                    <a:pt x="84" y="131"/>
                    <a:pt x="275" y="202"/>
                  </a:cubicBezTo>
                  <a:cubicBezTo>
                    <a:pt x="465" y="298"/>
                    <a:pt x="763" y="381"/>
                    <a:pt x="1215" y="405"/>
                  </a:cubicBezTo>
                  <a:lnTo>
                    <a:pt x="1215" y="345"/>
                  </a:lnTo>
                  <a:cubicBezTo>
                    <a:pt x="799" y="345"/>
                    <a:pt x="501" y="250"/>
                    <a:pt x="310" y="167"/>
                  </a:cubicBezTo>
                  <a:cubicBezTo>
                    <a:pt x="132" y="95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094148" y="3724344"/>
              <a:ext cx="372268" cy="287186"/>
            </a:xfrm>
            <a:custGeom>
              <a:avLst/>
              <a:gdLst/>
              <a:ahLst/>
              <a:cxnLst/>
              <a:rect l="l" t="t" r="r" b="b"/>
              <a:pathLst>
                <a:path w="8252" h="6366" extrusionOk="0">
                  <a:moveTo>
                    <a:pt x="2487" y="1"/>
                  </a:moveTo>
                  <a:cubicBezTo>
                    <a:pt x="1342" y="1"/>
                    <a:pt x="464" y="395"/>
                    <a:pt x="464" y="395"/>
                  </a:cubicBezTo>
                  <a:cubicBezTo>
                    <a:pt x="464" y="395"/>
                    <a:pt x="0" y="3193"/>
                    <a:pt x="2191" y="4777"/>
                  </a:cubicBezTo>
                  <a:cubicBezTo>
                    <a:pt x="4011" y="6096"/>
                    <a:pt x="5938" y="6365"/>
                    <a:pt x="7398" y="6365"/>
                  </a:cubicBezTo>
                  <a:cubicBezTo>
                    <a:pt x="7705" y="6365"/>
                    <a:pt x="7991" y="6353"/>
                    <a:pt x="8251" y="6337"/>
                  </a:cubicBezTo>
                  <a:cubicBezTo>
                    <a:pt x="7906" y="4848"/>
                    <a:pt x="7239" y="2586"/>
                    <a:pt x="5144" y="907"/>
                  </a:cubicBezTo>
                  <a:cubicBezTo>
                    <a:pt x="4272" y="205"/>
                    <a:pt x="3310" y="1"/>
                    <a:pt x="2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114539" y="3741623"/>
              <a:ext cx="293321" cy="225111"/>
            </a:xfrm>
            <a:custGeom>
              <a:avLst/>
              <a:gdLst/>
              <a:ahLst/>
              <a:cxnLst/>
              <a:rect l="l" t="t" r="r" b="b"/>
              <a:pathLst>
                <a:path w="6502" h="4990" extrusionOk="0">
                  <a:moveTo>
                    <a:pt x="24" y="1"/>
                  </a:moveTo>
                  <a:lnTo>
                    <a:pt x="0" y="36"/>
                  </a:lnTo>
                  <a:lnTo>
                    <a:pt x="6466" y="4989"/>
                  </a:lnTo>
                  <a:lnTo>
                    <a:pt x="6501" y="494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2315426" y="3883097"/>
              <a:ext cx="67173" cy="13804"/>
            </a:xfrm>
            <a:custGeom>
              <a:avLst/>
              <a:gdLst/>
              <a:ahLst/>
              <a:cxnLst/>
              <a:rect l="l" t="t" r="r" b="b"/>
              <a:pathLst>
                <a:path w="1489" h="306" extrusionOk="0">
                  <a:moveTo>
                    <a:pt x="1093" y="1"/>
                  </a:moveTo>
                  <a:cubicBezTo>
                    <a:pt x="781" y="1"/>
                    <a:pt x="541" y="40"/>
                    <a:pt x="369" y="91"/>
                  </a:cubicBezTo>
                  <a:cubicBezTo>
                    <a:pt x="119" y="163"/>
                    <a:pt x="12" y="258"/>
                    <a:pt x="0" y="258"/>
                  </a:cubicBezTo>
                  <a:lnTo>
                    <a:pt x="36" y="305"/>
                  </a:lnTo>
                  <a:lnTo>
                    <a:pt x="131" y="258"/>
                  </a:lnTo>
                  <a:cubicBezTo>
                    <a:pt x="191" y="222"/>
                    <a:pt x="274" y="186"/>
                    <a:pt x="393" y="151"/>
                  </a:cubicBezTo>
                  <a:cubicBezTo>
                    <a:pt x="565" y="99"/>
                    <a:pt x="798" y="60"/>
                    <a:pt x="1103" y="60"/>
                  </a:cubicBezTo>
                  <a:cubicBezTo>
                    <a:pt x="1221" y="60"/>
                    <a:pt x="1349" y="66"/>
                    <a:pt x="1489" y="79"/>
                  </a:cubicBezTo>
                  <a:lnTo>
                    <a:pt x="1489" y="20"/>
                  </a:lnTo>
                  <a:cubicBezTo>
                    <a:pt x="1346" y="6"/>
                    <a:pt x="1214" y="1"/>
                    <a:pt x="1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2258494" y="3854405"/>
              <a:ext cx="14526" cy="80075"/>
            </a:xfrm>
            <a:custGeom>
              <a:avLst/>
              <a:gdLst/>
              <a:ahLst/>
              <a:cxnLst/>
              <a:rect l="l" t="t" r="r" b="b"/>
              <a:pathLst>
                <a:path w="322" h="1775" extrusionOk="0">
                  <a:moveTo>
                    <a:pt x="72" y="1"/>
                  </a:moveTo>
                  <a:cubicBezTo>
                    <a:pt x="72" y="13"/>
                    <a:pt x="0" y="179"/>
                    <a:pt x="0" y="477"/>
                  </a:cubicBezTo>
                  <a:cubicBezTo>
                    <a:pt x="0" y="775"/>
                    <a:pt x="48" y="1203"/>
                    <a:pt x="274" y="1775"/>
                  </a:cubicBezTo>
                  <a:lnTo>
                    <a:pt x="322" y="1763"/>
                  </a:lnTo>
                  <a:cubicBezTo>
                    <a:pt x="96" y="1203"/>
                    <a:pt x="48" y="775"/>
                    <a:pt x="48" y="477"/>
                  </a:cubicBezTo>
                  <a:cubicBezTo>
                    <a:pt x="48" y="334"/>
                    <a:pt x="60" y="215"/>
                    <a:pt x="84" y="132"/>
                  </a:cubicBezTo>
                  <a:cubicBezTo>
                    <a:pt x="96" y="60"/>
                    <a:pt x="107" y="13"/>
                    <a:pt x="107" y="1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2161276" y="3781367"/>
              <a:ext cx="16150" cy="91353"/>
            </a:xfrm>
            <a:custGeom>
              <a:avLst/>
              <a:gdLst/>
              <a:ahLst/>
              <a:cxnLst/>
              <a:rect l="l" t="t" r="r" b="b"/>
              <a:pathLst>
                <a:path w="358" h="2025" extrusionOk="0">
                  <a:moveTo>
                    <a:pt x="72" y="1"/>
                  </a:moveTo>
                  <a:cubicBezTo>
                    <a:pt x="72" y="1"/>
                    <a:pt x="24" y="191"/>
                    <a:pt x="0" y="536"/>
                  </a:cubicBezTo>
                  <a:cubicBezTo>
                    <a:pt x="0" y="882"/>
                    <a:pt x="60" y="1382"/>
                    <a:pt x="310" y="2025"/>
                  </a:cubicBezTo>
                  <a:lnTo>
                    <a:pt x="357" y="2013"/>
                  </a:lnTo>
                  <a:cubicBezTo>
                    <a:pt x="119" y="1370"/>
                    <a:pt x="60" y="882"/>
                    <a:pt x="60" y="536"/>
                  </a:cubicBezTo>
                  <a:cubicBezTo>
                    <a:pt x="60" y="358"/>
                    <a:pt x="72" y="239"/>
                    <a:pt x="96" y="144"/>
                  </a:cubicBezTo>
                  <a:cubicBezTo>
                    <a:pt x="107" y="60"/>
                    <a:pt x="119" y="13"/>
                    <a:pt x="119" y="1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2206930" y="3795397"/>
              <a:ext cx="99383" cy="18767"/>
            </a:xfrm>
            <a:custGeom>
              <a:avLst/>
              <a:gdLst/>
              <a:ahLst/>
              <a:cxnLst/>
              <a:rect l="l" t="t" r="r" b="b"/>
              <a:pathLst>
                <a:path w="2203" h="416" extrusionOk="0">
                  <a:moveTo>
                    <a:pt x="1611" y="1"/>
                  </a:moveTo>
                  <a:cubicBezTo>
                    <a:pt x="1164" y="1"/>
                    <a:pt x="814" y="62"/>
                    <a:pt x="560" y="130"/>
                  </a:cubicBezTo>
                  <a:cubicBezTo>
                    <a:pt x="203" y="237"/>
                    <a:pt x="24" y="356"/>
                    <a:pt x="0" y="368"/>
                  </a:cubicBezTo>
                  <a:lnTo>
                    <a:pt x="36" y="416"/>
                  </a:lnTo>
                  <a:cubicBezTo>
                    <a:pt x="36" y="416"/>
                    <a:pt x="84" y="392"/>
                    <a:pt x="167" y="344"/>
                  </a:cubicBezTo>
                  <a:cubicBezTo>
                    <a:pt x="262" y="297"/>
                    <a:pt x="393" y="237"/>
                    <a:pt x="572" y="190"/>
                  </a:cubicBezTo>
                  <a:cubicBezTo>
                    <a:pt x="826" y="122"/>
                    <a:pt x="1170" y="60"/>
                    <a:pt x="1614" y="60"/>
                  </a:cubicBezTo>
                  <a:cubicBezTo>
                    <a:pt x="1794" y="60"/>
                    <a:pt x="1990" y="70"/>
                    <a:pt x="2203" y="94"/>
                  </a:cubicBezTo>
                  <a:lnTo>
                    <a:pt x="2203" y="35"/>
                  </a:lnTo>
                  <a:cubicBezTo>
                    <a:pt x="1990" y="11"/>
                    <a:pt x="1793" y="1"/>
                    <a:pt x="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2350344" y="3923699"/>
              <a:ext cx="9158" cy="47864"/>
            </a:xfrm>
            <a:custGeom>
              <a:avLst/>
              <a:gdLst/>
              <a:ahLst/>
              <a:cxnLst/>
              <a:rect l="l" t="t" r="r" b="b"/>
              <a:pathLst>
                <a:path w="203" h="1061" extrusionOk="0">
                  <a:moveTo>
                    <a:pt x="24" y="1"/>
                  </a:moveTo>
                  <a:cubicBezTo>
                    <a:pt x="24" y="1"/>
                    <a:pt x="0" y="96"/>
                    <a:pt x="0" y="287"/>
                  </a:cubicBezTo>
                  <a:cubicBezTo>
                    <a:pt x="0" y="465"/>
                    <a:pt x="24" y="715"/>
                    <a:pt x="155" y="1060"/>
                  </a:cubicBezTo>
                  <a:lnTo>
                    <a:pt x="203" y="1037"/>
                  </a:lnTo>
                  <a:cubicBezTo>
                    <a:pt x="72" y="715"/>
                    <a:pt x="36" y="465"/>
                    <a:pt x="36" y="287"/>
                  </a:cubicBezTo>
                  <a:cubicBezTo>
                    <a:pt x="36" y="108"/>
                    <a:pt x="72" y="13"/>
                    <a:pt x="72" y="13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-361617" y="4674334"/>
              <a:ext cx="204134" cy="277622"/>
            </a:xfrm>
            <a:custGeom>
              <a:avLst/>
              <a:gdLst/>
              <a:ahLst/>
              <a:cxnLst/>
              <a:rect l="l" t="t" r="r" b="b"/>
              <a:pathLst>
                <a:path w="4525" h="6154" extrusionOk="0">
                  <a:moveTo>
                    <a:pt x="2067" y="0"/>
                  </a:moveTo>
                  <a:cubicBezTo>
                    <a:pt x="1995" y="0"/>
                    <a:pt x="1876" y="24"/>
                    <a:pt x="1679" y="114"/>
                  </a:cubicBezTo>
                  <a:cubicBezTo>
                    <a:pt x="1263" y="316"/>
                    <a:pt x="298" y="1590"/>
                    <a:pt x="1" y="2257"/>
                  </a:cubicBezTo>
                  <a:cubicBezTo>
                    <a:pt x="1" y="2257"/>
                    <a:pt x="572" y="2781"/>
                    <a:pt x="965" y="3007"/>
                  </a:cubicBezTo>
                  <a:cubicBezTo>
                    <a:pt x="965" y="3007"/>
                    <a:pt x="1322" y="2709"/>
                    <a:pt x="1537" y="2602"/>
                  </a:cubicBezTo>
                  <a:lnTo>
                    <a:pt x="1537" y="2602"/>
                  </a:lnTo>
                  <a:cubicBezTo>
                    <a:pt x="1537" y="2602"/>
                    <a:pt x="1548" y="3852"/>
                    <a:pt x="1394" y="4579"/>
                  </a:cubicBezTo>
                  <a:cubicBezTo>
                    <a:pt x="1251" y="5329"/>
                    <a:pt x="1084" y="5769"/>
                    <a:pt x="1084" y="5769"/>
                  </a:cubicBezTo>
                  <a:cubicBezTo>
                    <a:pt x="1084" y="5769"/>
                    <a:pt x="1890" y="6154"/>
                    <a:pt x="3058" y="6154"/>
                  </a:cubicBezTo>
                  <a:cubicBezTo>
                    <a:pt x="3373" y="6154"/>
                    <a:pt x="3714" y="6126"/>
                    <a:pt x="4073" y="6055"/>
                  </a:cubicBezTo>
                  <a:cubicBezTo>
                    <a:pt x="4073" y="6055"/>
                    <a:pt x="4084" y="4281"/>
                    <a:pt x="4144" y="3602"/>
                  </a:cubicBezTo>
                  <a:cubicBezTo>
                    <a:pt x="4215" y="2912"/>
                    <a:pt x="4525" y="2162"/>
                    <a:pt x="4346" y="1519"/>
                  </a:cubicBezTo>
                  <a:cubicBezTo>
                    <a:pt x="4168" y="876"/>
                    <a:pt x="3406" y="638"/>
                    <a:pt x="2799" y="19"/>
                  </a:cubicBezTo>
                  <a:lnTo>
                    <a:pt x="2168" y="30"/>
                  </a:lnTo>
                  <a:cubicBezTo>
                    <a:pt x="2168" y="30"/>
                    <a:pt x="2148" y="0"/>
                    <a:pt x="2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-307753" y="4552710"/>
              <a:ext cx="104616" cy="148736"/>
            </a:xfrm>
            <a:custGeom>
              <a:avLst/>
              <a:gdLst/>
              <a:ahLst/>
              <a:cxnLst/>
              <a:rect l="l" t="t" r="r" b="b"/>
              <a:pathLst>
                <a:path w="2319" h="3297" extrusionOk="0">
                  <a:moveTo>
                    <a:pt x="1404" y="1"/>
                  </a:moveTo>
                  <a:cubicBezTo>
                    <a:pt x="1118" y="1"/>
                    <a:pt x="803" y="188"/>
                    <a:pt x="640" y="536"/>
                  </a:cubicBezTo>
                  <a:cubicBezTo>
                    <a:pt x="438" y="941"/>
                    <a:pt x="426" y="1238"/>
                    <a:pt x="426" y="1369"/>
                  </a:cubicBezTo>
                  <a:cubicBezTo>
                    <a:pt x="395" y="1344"/>
                    <a:pt x="360" y="1326"/>
                    <a:pt x="318" y="1326"/>
                  </a:cubicBezTo>
                  <a:cubicBezTo>
                    <a:pt x="279" y="1326"/>
                    <a:pt x="233" y="1341"/>
                    <a:pt x="176" y="1381"/>
                  </a:cubicBezTo>
                  <a:cubicBezTo>
                    <a:pt x="0" y="1513"/>
                    <a:pt x="239" y="1927"/>
                    <a:pt x="510" y="1927"/>
                  </a:cubicBezTo>
                  <a:cubicBezTo>
                    <a:pt x="533" y="1927"/>
                    <a:pt x="557" y="1923"/>
                    <a:pt x="581" y="1917"/>
                  </a:cubicBezTo>
                  <a:cubicBezTo>
                    <a:pt x="652" y="2084"/>
                    <a:pt x="831" y="2238"/>
                    <a:pt x="831" y="2238"/>
                  </a:cubicBezTo>
                  <a:cubicBezTo>
                    <a:pt x="831" y="2619"/>
                    <a:pt x="902" y="2726"/>
                    <a:pt x="902" y="2726"/>
                  </a:cubicBezTo>
                  <a:cubicBezTo>
                    <a:pt x="1141" y="3016"/>
                    <a:pt x="1406" y="3296"/>
                    <a:pt x="1618" y="3296"/>
                  </a:cubicBezTo>
                  <a:cubicBezTo>
                    <a:pt x="1659" y="3296"/>
                    <a:pt x="1699" y="3286"/>
                    <a:pt x="1736" y="3262"/>
                  </a:cubicBezTo>
                  <a:cubicBezTo>
                    <a:pt x="1962" y="3107"/>
                    <a:pt x="1688" y="2905"/>
                    <a:pt x="1617" y="2786"/>
                  </a:cubicBezTo>
                  <a:cubicBezTo>
                    <a:pt x="1545" y="2667"/>
                    <a:pt x="1628" y="2607"/>
                    <a:pt x="1628" y="2607"/>
                  </a:cubicBezTo>
                  <a:cubicBezTo>
                    <a:pt x="2319" y="2500"/>
                    <a:pt x="2188" y="1107"/>
                    <a:pt x="2188" y="1107"/>
                  </a:cubicBezTo>
                  <a:cubicBezTo>
                    <a:pt x="2188" y="1107"/>
                    <a:pt x="2152" y="583"/>
                    <a:pt x="1855" y="214"/>
                  </a:cubicBezTo>
                  <a:cubicBezTo>
                    <a:pt x="1742" y="70"/>
                    <a:pt x="1578" y="1"/>
                    <a:pt x="1404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-297692" y="4545176"/>
              <a:ext cx="89187" cy="75383"/>
            </a:xfrm>
            <a:custGeom>
              <a:avLst/>
              <a:gdLst/>
              <a:ahLst/>
              <a:cxnLst/>
              <a:rect l="l" t="t" r="r" b="b"/>
              <a:pathLst>
                <a:path w="1977" h="1671" extrusionOk="0">
                  <a:moveTo>
                    <a:pt x="655" y="0"/>
                  </a:moveTo>
                  <a:cubicBezTo>
                    <a:pt x="655" y="0"/>
                    <a:pt x="0" y="357"/>
                    <a:pt x="60" y="977"/>
                  </a:cubicBezTo>
                  <a:cubicBezTo>
                    <a:pt x="120" y="1596"/>
                    <a:pt x="298" y="1667"/>
                    <a:pt x="298" y="1667"/>
                  </a:cubicBezTo>
                  <a:cubicBezTo>
                    <a:pt x="311" y="1669"/>
                    <a:pt x="325" y="1671"/>
                    <a:pt x="340" y="1671"/>
                  </a:cubicBezTo>
                  <a:cubicBezTo>
                    <a:pt x="620" y="1671"/>
                    <a:pt x="1072" y="1250"/>
                    <a:pt x="1072" y="1250"/>
                  </a:cubicBezTo>
                  <a:lnTo>
                    <a:pt x="1072" y="1250"/>
                  </a:lnTo>
                  <a:cubicBezTo>
                    <a:pt x="1036" y="1334"/>
                    <a:pt x="917" y="1453"/>
                    <a:pt x="917" y="1453"/>
                  </a:cubicBezTo>
                  <a:cubicBezTo>
                    <a:pt x="1310" y="1310"/>
                    <a:pt x="1489" y="655"/>
                    <a:pt x="1489" y="655"/>
                  </a:cubicBezTo>
                  <a:cubicBezTo>
                    <a:pt x="1613" y="960"/>
                    <a:pt x="1851" y="1021"/>
                    <a:pt x="1941" y="1021"/>
                  </a:cubicBezTo>
                  <a:cubicBezTo>
                    <a:pt x="1964" y="1021"/>
                    <a:pt x="1977" y="1017"/>
                    <a:pt x="1977" y="1012"/>
                  </a:cubicBezTo>
                  <a:lnTo>
                    <a:pt x="1917" y="59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-385256" y="4775072"/>
              <a:ext cx="200390" cy="132180"/>
            </a:xfrm>
            <a:custGeom>
              <a:avLst/>
              <a:gdLst/>
              <a:ahLst/>
              <a:cxnLst/>
              <a:rect l="l" t="t" r="r" b="b"/>
              <a:pathLst>
                <a:path w="4442" h="2930" extrusionOk="0">
                  <a:moveTo>
                    <a:pt x="703" y="0"/>
                  </a:moveTo>
                  <a:cubicBezTo>
                    <a:pt x="703" y="0"/>
                    <a:pt x="346" y="619"/>
                    <a:pt x="227" y="917"/>
                  </a:cubicBezTo>
                  <a:cubicBezTo>
                    <a:pt x="108" y="1215"/>
                    <a:pt x="1" y="1619"/>
                    <a:pt x="834" y="2084"/>
                  </a:cubicBezTo>
                  <a:cubicBezTo>
                    <a:pt x="1668" y="2524"/>
                    <a:pt x="3966" y="2929"/>
                    <a:pt x="3966" y="2929"/>
                  </a:cubicBezTo>
                  <a:cubicBezTo>
                    <a:pt x="4442" y="2762"/>
                    <a:pt x="4061" y="2429"/>
                    <a:pt x="4061" y="2429"/>
                  </a:cubicBezTo>
                  <a:cubicBezTo>
                    <a:pt x="4061" y="2429"/>
                    <a:pt x="2442" y="1679"/>
                    <a:pt x="2037" y="1453"/>
                  </a:cubicBezTo>
                  <a:cubicBezTo>
                    <a:pt x="1644" y="1238"/>
                    <a:pt x="1370" y="1072"/>
                    <a:pt x="1370" y="1072"/>
                  </a:cubicBezTo>
                  <a:lnTo>
                    <a:pt x="1501" y="762"/>
                  </a:lnTo>
                  <a:lnTo>
                    <a:pt x="1525" y="58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-189196" y="4892682"/>
              <a:ext cx="177292" cy="204134"/>
            </a:xfrm>
            <a:custGeom>
              <a:avLst/>
              <a:gdLst/>
              <a:ahLst/>
              <a:cxnLst/>
              <a:rect l="l" t="t" r="r" b="b"/>
              <a:pathLst>
                <a:path w="3930" h="4525" extrusionOk="0">
                  <a:moveTo>
                    <a:pt x="155" y="1"/>
                  </a:moveTo>
                  <a:lnTo>
                    <a:pt x="1" y="322"/>
                  </a:lnTo>
                  <a:lnTo>
                    <a:pt x="2775" y="1572"/>
                  </a:lnTo>
                  <a:cubicBezTo>
                    <a:pt x="2953" y="1644"/>
                    <a:pt x="3084" y="1810"/>
                    <a:pt x="3108" y="2001"/>
                  </a:cubicBezTo>
                  <a:lnTo>
                    <a:pt x="3572" y="4525"/>
                  </a:lnTo>
                  <a:lnTo>
                    <a:pt x="3930" y="4465"/>
                  </a:lnTo>
                  <a:lnTo>
                    <a:pt x="3465" y="1941"/>
                  </a:lnTo>
                  <a:cubicBezTo>
                    <a:pt x="3406" y="1644"/>
                    <a:pt x="3203" y="1382"/>
                    <a:pt x="2918" y="1251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19767" y="5009660"/>
              <a:ext cx="386749" cy="118330"/>
            </a:xfrm>
            <a:custGeom>
              <a:avLst/>
              <a:gdLst/>
              <a:ahLst/>
              <a:cxnLst/>
              <a:rect l="l" t="t" r="r" b="b"/>
              <a:pathLst>
                <a:path w="8573" h="2623" extrusionOk="0">
                  <a:moveTo>
                    <a:pt x="1141" y="0"/>
                  </a:moveTo>
                  <a:cubicBezTo>
                    <a:pt x="1126" y="0"/>
                    <a:pt x="1111" y="1"/>
                    <a:pt x="1095" y="3"/>
                  </a:cubicBezTo>
                  <a:cubicBezTo>
                    <a:pt x="822" y="39"/>
                    <a:pt x="250" y="420"/>
                    <a:pt x="250" y="420"/>
                  </a:cubicBezTo>
                  <a:lnTo>
                    <a:pt x="0" y="991"/>
                  </a:lnTo>
                  <a:lnTo>
                    <a:pt x="2524" y="2384"/>
                  </a:lnTo>
                  <a:lnTo>
                    <a:pt x="8573" y="2623"/>
                  </a:lnTo>
                  <a:lnTo>
                    <a:pt x="8573" y="2384"/>
                  </a:lnTo>
                  <a:cubicBezTo>
                    <a:pt x="8573" y="2384"/>
                    <a:pt x="8465" y="1861"/>
                    <a:pt x="8346" y="1658"/>
                  </a:cubicBezTo>
                  <a:cubicBezTo>
                    <a:pt x="8227" y="1456"/>
                    <a:pt x="8156" y="1408"/>
                    <a:pt x="8156" y="1408"/>
                  </a:cubicBezTo>
                  <a:cubicBezTo>
                    <a:pt x="8156" y="1408"/>
                    <a:pt x="7799" y="1241"/>
                    <a:pt x="7632" y="991"/>
                  </a:cubicBezTo>
                  <a:cubicBezTo>
                    <a:pt x="7576" y="908"/>
                    <a:pt x="7526" y="880"/>
                    <a:pt x="7484" y="880"/>
                  </a:cubicBezTo>
                  <a:cubicBezTo>
                    <a:pt x="7399" y="880"/>
                    <a:pt x="7346" y="991"/>
                    <a:pt x="7346" y="991"/>
                  </a:cubicBezTo>
                  <a:lnTo>
                    <a:pt x="7025" y="420"/>
                  </a:lnTo>
                  <a:cubicBezTo>
                    <a:pt x="7025" y="420"/>
                    <a:pt x="6691" y="694"/>
                    <a:pt x="6501" y="777"/>
                  </a:cubicBezTo>
                  <a:cubicBezTo>
                    <a:pt x="6475" y="788"/>
                    <a:pt x="6451" y="794"/>
                    <a:pt x="6429" y="794"/>
                  </a:cubicBezTo>
                  <a:cubicBezTo>
                    <a:pt x="6259" y="794"/>
                    <a:pt x="6151" y="514"/>
                    <a:pt x="5941" y="420"/>
                  </a:cubicBezTo>
                  <a:cubicBezTo>
                    <a:pt x="5889" y="401"/>
                    <a:pt x="5830" y="394"/>
                    <a:pt x="5765" y="394"/>
                  </a:cubicBezTo>
                  <a:cubicBezTo>
                    <a:pt x="5580" y="394"/>
                    <a:pt x="5351" y="452"/>
                    <a:pt x="5098" y="452"/>
                  </a:cubicBezTo>
                  <a:cubicBezTo>
                    <a:pt x="5001" y="452"/>
                    <a:pt x="4901" y="444"/>
                    <a:pt x="4798" y="420"/>
                  </a:cubicBezTo>
                  <a:cubicBezTo>
                    <a:pt x="4686" y="396"/>
                    <a:pt x="4583" y="388"/>
                    <a:pt x="4487" y="388"/>
                  </a:cubicBezTo>
                  <a:cubicBezTo>
                    <a:pt x="4261" y="388"/>
                    <a:pt x="4080" y="434"/>
                    <a:pt x="3943" y="434"/>
                  </a:cubicBezTo>
                  <a:cubicBezTo>
                    <a:pt x="3903" y="434"/>
                    <a:pt x="3866" y="430"/>
                    <a:pt x="3834" y="420"/>
                  </a:cubicBezTo>
                  <a:cubicBezTo>
                    <a:pt x="3766" y="400"/>
                    <a:pt x="3699" y="393"/>
                    <a:pt x="3639" y="393"/>
                  </a:cubicBezTo>
                  <a:cubicBezTo>
                    <a:pt x="3519" y="393"/>
                    <a:pt x="3429" y="420"/>
                    <a:pt x="3429" y="420"/>
                  </a:cubicBezTo>
                  <a:cubicBezTo>
                    <a:pt x="3429" y="420"/>
                    <a:pt x="3411" y="422"/>
                    <a:pt x="3380" y="422"/>
                  </a:cubicBezTo>
                  <a:cubicBezTo>
                    <a:pt x="3305" y="422"/>
                    <a:pt x="3155" y="410"/>
                    <a:pt x="3036" y="325"/>
                  </a:cubicBezTo>
                  <a:cubicBezTo>
                    <a:pt x="2967" y="271"/>
                    <a:pt x="2955" y="261"/>
                    <a:pt x="2945" y="261"/>
                  </a:cubicBezTo>
                  <a:cubicBezTo>
                    <a:pt x="2939" y="261"/>
                    <a:pt x="2934" y="264"/>
                    <a:pt x="2921" y="264"/>
                  </a:cubicBezTo>
                  <a:cubicBezTo>
                    <a:pt x="2899" y="264"/>
                    <a:pt x="2855" y="257"/>
                    <a:pt x="2750" y="217"/>
                  </a:cubicBezTo>
                  <a:cubicBezTo>
                    <a:pt x="2655" y="182"/>
                    <a:pt x="2588" y="170"/>
                    <a:pt x="2540" y="170"/>
                  </a:cubicBezTo>
                  <a:cubicBezTo>
                    <a:pt x="2445" y="170"/>
                    <a:pt x="2429" y="217"/>
                    <a:pt x="2429" y="217"/>
                  </a:cubicBezTo>
                  <a:lnTo>
                    <a:pt x="2024" y="3"/>
                  </a:lnTo>
                  <a:cubicBezTo>
                    <a:pt x="2024" y="3"/>
                    <a:pt x="1857" y="170"/>
                    <a:pt x="1667" y="217"/>
                  </a:cubicBezTo>
                  <a:cubicBezTo>
                    <a:pt x="1648" y="223"/>
                    <a:pt x="1630" y="225"/>
                    <a:pt x="1613" y="225"/>
                  </a:cubicBezTo>
                  <a:cubicBezTo>
                    <a:pt x="1449" y="225"/>
                    <a:pt x="1366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-149451" y="4852937"/>
              <a:ext cx="177292" cy="204134"/>
            </a:xfrm>
            <a:custGeom>
              <a:avLst/>
              <a:gdLst/>
              <a:ahLst/>
              <a:cxnLst/>
              <a:rect l="l" t="t" r="r" b="b"/>
              <a:pathLst>
                <a:path w="3930" h="4525" extrusionOk="0">
                  <a:moveTo>
                    <a:pt x="143" y="1"/>
                  </a:moveTo>
                  <a:lnTo>
                    <a:pt x="1" y="322"/>
                  </a:lnTo>
                  <a:lnTo>
                    <a:pt x="2763" y="1572"/>
                  </a:lnTo>
                  <a:cubicBezTo>
                    <a:pt x="2941" y="1656"/>
                    <a:pt x="3084" y="1810"/>
                    <a:pt x="3108" y="2013"/>
                  </a:cubicBezTo>
                  <a:lnTo>
                    <a:pt x="3572" y="4525"/>
                  </a:lnTo>
                  <a:lnTo>
                    <a:pt x="3930" y="4465"/>
                  </a:lnTo>
                  <a:lnTo>
                    <a:pt x="3465" y="1953"/>
                  </a:lnTo>
                  <a:cubicBezTo>
                    <a:pt x="3406" y="1632"/>
                    <a:pt x="3203" y="1382"/>
                    <a:pt x="2918" y="125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-44699" y="5028562"/>
              <a:ext cx="449591" cy="246585"/>
            </a:xfrm>
            <a:custGeom>
              <a:avLst/>
              <a:gdLst/>
              <a:ahLst/>
              <a:cxnLst/>
              <a:rect l="l" t="t" r="r" b="b"/>
              <a:pathLst>
                <a:path w="9966" h="5466" extrusionOk="0">
                  <a:moveTo>
                    <a:pt x="774" y="1"/>
                  </a:moveTo>
                  <a:cubicBezTo>
                    <a:pt x="774" y="1"/>
                    <a:pt x="262" y="1596"/>
                    <a:pt x="131" y="1870"/>
                  </a:cubicBezTo>
                  <a:cubicBezTo>
                    <a:pt x="0" y="2132"/>
                    <a:pt x="465" y="3097"/>
                    <a:pt x="465" y="3097"/>
                  </a:cubicBezTo>
                  <a:lnTo>
                    <a:pt x="5263" y="5466"/>
                  </a:lnTo>
                  <a:lnTo>
                    <a:pt x="9966" y="220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-81241" y="5116126"/>
              <a:ext cx="252495" cy="260570"/>
            </a:xfrm>
            <a:custGeom>
              <a:avLst/>
              <a:gdLst/>
              <a:ahLst/>
              <a:cxnLst/>
              <a:rect l="l" t="t" r="r" b="b"/>
              <a:pathLst>
                <a:path w="5597" h="5776" extrusionOk="0">
                  <a:moveTo>
                    <a:pt x="1001" y="1"/>
                  </a:moveTo>
                  <a:cubicBezTo>
                    <a:pt x="953" y="143"/>
                    <a:pt x="155" y="3406"/>
                    <a:pt x="48" y="4584"/>
                  </a:cubicBezTo>
                  <a:cubicBezTo>
                    <a:pt x="1" y="5192"/>
                    <a:pt x="96" y="5525"/>
                    <a:pt x="334" y="5680"/>
                  </a:cubicBezTo>
                  <a:cubicBezTo>
                    <a:pt x="417" y="5739"/>
                    <a:pt x="536" y="5775"/>
                    <a:pt x="691" y="5775"/>
                  </a:cubicBezTo>
                  <a:cubicBezTo>
                    <a:pt x="1048" y="5775"/>
                    <a:pt x="1584" y="5573"/>
                    <a:pt x="2382" y="5132"/>
                  </a:cubicBezTo>
                  <a:cubicBezTo>
                    <a:pt x="4216" y="4132"/>
                    <a:pt x="5585" y="3239"/>
                    <a:pt x="5597" y="3227"/>
                  </a:cubicBezTo>
                  <a:lnTo>
                    <a:pt x="5478" y="3060"/>
                  </a:lnTo>
                  <a:cubicBezTo>
                    <a:pt x="5466" y="3060"/>
                    <a:pt x="4108" y="3977"/>
                    <a:pt x="2287" y="4954"/>
                  </a:cubicBezTo>
                  <a:cubicBezTo>
                    <a:pt x="1542" y="5357"/>
                    <a:pt x="1021" y="5551"/>
                    <a:pt x="702" y="5551"/>
                  </a:cubicBezTo>
                  <a:cubicBezTo>
                    <a:pt x="598" y="5551"/>
                    <a:pt x="515" y="5530"/>
                    <a:pt x="453" y="5489"/>
                  </a:cubicBezTo>
                  <a:cubicBezTo>
                    <a:pt x="275" y="5382"/>
                    <a:pt x="215" y="5085"/>
                    <a:pt x="263" y="4584"/>
                  </a:cubicBezTo>
                  <a:cubicBezTo>
                    <a:pt x="346" y="3418"/>
                    <a:pt x="1179" y="72"/>
                    <a:pt x="1191" y="48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391272" y="5175766"/>
              <a:ext cx="36180" cy="29549"/>
            </a:xfrm>
            <a:custGeom>
              <a:avLst/>
              <a:gdLst/>
              <a:ahLst/>
              <a:cxnLst/>
              <a:rect l="l" t="t" r="r" b="b"/>
              <a:pathLst>
                <a:path w="802" h="655" extrusionOk="0">
                  <a:moveTo>
                    <a:pt x="302" y="0"/>
                  </a:moveTo>
                  <a:cubicBezTo>
                    <a:pt x="302" y="0"/>
                    <a:pt x="28" y="334"/>
                    <a:pt x="4" y="524"/>
                  </a:cubicBezTo>
                  <a:cubicBezTo>
                    <a:pt x="0" y="588"/>
                    <a:pt x="32" y="609"/>
                    <a:pt x="76" y="609"/>
                  </a:cubicBezTo>
                  <a:cubicBezTo>
                    <a:pt x="164" y="609"/>
                    <a:pt x="302" y="524"/>
                    <a:pt x="302" y="524"/>
                  </a:cubicBezTo>
                  <a:cubicBezTo>
                    <a:pt x="302" y="524"/>
                    <a:pt x="398" y="655"/>
                    <a:pt x="518" y="655"/>
                  </a:cubicBezTo>
                  <a:cubicBezTo>
                    <a:pt x="555" y="655"/>
                    <a:pt x="595" y="642"/>
                    <a:pt x="635" y="607"/>
                  </a:cubicBezTo>
                  <a:cubicBezTo>
                    <a:pt x="802" y="476"/>
                    <a:pt x="635" y="334"/>
                    <a:pt x="635" y="334"/>
                  </a:cubicBez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814160" y="5018366"/>
              <a:ext cx="214871" cy="373892"/>
            </a:xfrm>
            <a:custGeom>
              <a:avLst/>
              <a:gdLst/>
              <a:ahLst/>
              <a:cxnLst/>
              <a:rect l="l" t="t" r="r" b="b"/>
              <a:pathLst>
                <a:path w="4763" h="8288" extrusionOk="0">
                  <a:moveTo>
                    <a:pt x="322" y="1"/>
                  </a:moveTo>
                  <a:lnTo>
                    <a:pt x="0" y="132"/>
                  </a:lnTo>
                  <a:cubicBezTo>
                    <a:pt x="0" y="132"/>
                    <a:pt x="36" y="263"/>
                    <a:pt x="131" y="501"/>
                  </a:cubicBezTo>
                  <a:cubicBezTo>
                    <a:pt x="227" y="739"/>
                    <a:pt x="370" y="1084"/>
                    <a:pt x="524" y="1477"/>
                  </a:cubicBezTo>
                  <a:cubicBezTo>
                    <a:pt x="870" y="2287"/>
                    <a:pt x="1393" y="3346"/>
                    <a:pt x="1953" y="4358"/>
                  </a:cubicBezTo>
                  <a:cubicBezTo>
                    <a:pt x="2525" y="5382"/>
                    <a:pt x="3144" y="6359"/>
                    <a:pt x="3644" y="7097"/>
                  </a:cubicBezTo>
                  <a:cubicBezTo>
                    <a:pt x="3894" y="7442"/>
                    <a:pt x="4108" y="7740"/>
                    <a:pt x="4251" y="7954"/>
                  </a:cubicBezTo>
                  <a:cubicBezTo>
                    <a:pt x="4406" y="8168"/>
                    <a:pt x="4489" y="8287"/>
                    <a:pt x="4489" y="8287"/>
                  </a:cubicBezTo>
                  <a:lnTo>
                    <a:pt x="4763" y="8073"/>
                  </a:lnTo>
                  <a:cubicBezTo>
                    <a:pt x="4763" y="8073"/>
                    <a:pt x="4668" y="7954"/>
                    <a:pt x="4537" y="7764"/>
                  </a:cubicBezTo>
                  <a:cubicBezTo>
                    <a:pt x="4382" y="7549"/>
                    <a:pt x="4180" y="7252"/>
                    <a:pt x="3941" y="6894"/>
                  </a:cubicBezTo>
                  <a:cubicBezTo>
                    <a:pt x="3465" y="6180"/>
                    <a:pt x="2834" y="5204"/>
                    <a:pt x="2275" y="4192"/>
                  </a:cubicBezTo>
                  <a:cubicBezTo>
                    <a:pt x="1703" y="3180"/>
                    <a:pt x="1203" y="2132"/>
                    <a:pt x="858" y="1346"/>
                  </a:cubicBezTo>
                  <a:cubicBezTo>
                    <a:pt x="691" y="941"/>
                    <a:pt x="548" y="620"/>
                    <a:pt x="453" y="382"/>
                  </a:cubicBezTo>
                  <a:cubicBezTo>
                    <a:pt x="370" y="144"/>
                    <a:pt x="322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748611" y="4901569"/>
              <a:ext cx="103714" cy="116165"/>
            </a:xfrm>
            <a:custGeom>
              <a:avLst/>
              <a:gdLst/>
              <a:ahLst/>
              <a:cxnLst/>
              <a:rect l="l" t="t" r="r" b="b"/>
              <a:pathLst>
                <a:path w="2299" h="2575" extrusionOk="0">
                  <a:moveTo>
                    <a:pt x="1002" y="0"/>
                  </a:moveTo>
                  <a:cubicBezTo>
                    <a:pt x="942" y="0"/>
                    <a:pt x="882" y="6"/>
                    <a:pt x="822" y="18"/>
                  </a:cubicBezTo>
                  <a:cubicBezTo>
                    <a:pt x="525" y="77"/>
                    <a:pt x="287" y="280"/>
                    <a:pt x="156" y="554"/>
                  </a:cubicBezTo>
                  <a:cubicBezTo>
                    <a:pt x="84" y="685"/>
                    <a:pt x="37" y="851"/>
                    <a:pt x="25" y="1030"/>
                  </a:cubicBezTo>
                  <a:cubicBezTo>
                    <a:pt x="25" y="1125"/>
                    <a:pt x="1" y="1209"/>
                    <a:pt x="25" y="1304"/>
                  </a:cubicBezTo>
                  <a:cubicBezTo>
                    <a:pt x="37" y="1387"/>
                    <a:pt x="48" y="1482"/>
                    <a:pt x="84" y="1566"/>
                  </a:cubicBezTo>
                  <a:cubicBezTo>
                    <a:pt x="203" y="1947"/>
                    <a:pt x="406" y="2244"/>
                    <a:pt x="680" y="2399"/>
                  </a:cubicBezTo>
                  <a:cubicBezTo>
                    <a:pt x="848" y="2514"/>
                    <a:pt x="1037" y="2575"/>
                    <a:pt x="1226" y="2575"/>
                  </a:cubicBezTo>
                  <a:cubicBezTo>
                    <a:pt x="1330" y="2575"/>
                    <a:pt x="1435" y="2556"/>
                    <a:pt x="1537" y="2518"/>
                  </a:cubicBezTo>
                  <a:cubicBezTo>
                    <a:pt x="1834" y="2423"/>
                    <a:pt x="2049" y="2197"/>
                    <a:pt x="2144" y="1911"/>
                  </a:cubicBezTo>
                  <a:cubicBezTo>
                    <a:pt x="2251" y="1625"/>
                    <a:pt x="2299" y="1304"/>
                    <a:pt x="2192" y="970"/>
                  </a:cubicBezTo>
                  <a:cubicBezTo>
                    <a:pt x="2180" y="899"/>
                    <a:pt x="2144" y="828"/>
                    <a:pt x="2084" y="768"/>
                  </a:cubicBezTo>
                  <a:cubicBezTo>
                    <a:pt x="2049" y="685"/>
                    <a:pt x="2013" y="613"/>
                    <a:pt x="1965" y="554"/>
                  </a:cubicBezTo>
                  <a:cubicBezTo>
                    <a:pt x="1882" y="423"/>
                    <a:pt x="1775" y="316"/>
                    <a:pt x="1656" y="232"/>
                  </a:cubicBezTo>
                  <a:cubicBezTo>
                    <a:pt x="1466" y="90"/>
                    <a:pt x="1238" y="0"/>
                    <a:pt x="1002" y="0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730881" y="4934592"/>
              <a:ext cx="140255" cy="98120"/>
            </a:xfrm>
            <a:custGeom>
              <a:avLst/>
              <a:gdLst/>
              <a:ahLst/>
              <a:cxnLst/>
              <a:rect l="l" t="t" r="r" b="b"/>
              <a:pathLst>
                <a:path w="3109" h="2175" extrusionOk="0">
                  <a:moveTo>
                    <a:pt x="1406" y="0"/>
                  </a:moveTo>
                  <a:cubicBezTo>
                    <a:pt x="1346" y="96"/>
                    <a:pt x="1311" y="215"/>
                    <a:pt x="1263" y="322"/>
                  </a:cubicBezTo>
                  <a:cubicBezTo>
                    <a:pt x="1227" y="441"/>
                    <a:pt x="1215" y="536"/>
                    <a:pt x="1215" y="643"/>
                  </a:cubicBezTo>
                  <a:cubicBezTo>
                    <a:pt x="1203" y="858"/>
                    <a:pt x="1215" y="1012"/>
                    <a:pt x="1215" y="1012"/>
                  </a:cubicBezTo>
                  <a:cubicBezTo>
                    <a:pt x="954" y="916"/>
                    <a:pt x="709" y="890"/>
                    <a:pt x="505" y="890"/>
                  </a:cubicBezTo>
                  <a:cubicBezTo>
                    <a:pt x="458" y="890"/>
                    <a:pt x="413" y="891"/>
                    <a:pt x="370" y="893"/>
                  </a:cubicBezTo>
                  <a:cubicBezTo>
                    <a:pt x="144" y="917"/>
                    <a:pt x="1" y="953"/>
                    <a:pt x="1" y="953"/>
                  </a:cubicBezTo>
                  <a:cubicBezTo>
                    <a:pt x="394" y="1727"/>
                    <a:pt x="930" y="2012"/>
                    <a:pt x="1346" y="2120"/>
                  </a:cubicBezTo>
                  <a:cubicBezTo>
                    <a:pt x="1509" y="2162"/>
                    <a:pt x="1658" y="2174"/>
                    <a:pt x="1778" y="2174"/>
                  </a:cubicBezTo>
                  <a:cubicBezTo>
                    <a:pt x="1965" y="2174"/>
                    <a:pt x="2085" y="2143"/>
                    <a:pt x="2085" y="2143"/>
                  </a:cubicBezTo>
                  <a:cubicBezTo>
                    <a:pt x="2085" y="2143"/>
                    <a:pt x="2358" y="2001"/>
                    <a:pt x="2620" y="1655"/>
                  </a:cubicBezTo>
                  <a:cubicBezTo>
                    <a:pt x="2882" y="1310"/>
                    <a:pt x="3108" y="810"/>
                    <a:pt x="3073" y="72"/>
                  </a:cubicBezTo>
                  <a:lnTo>
                    <a:pt x="3073" y="72"/>
                  </a:lnTo>
                  <a:cubicBezTo>
                    <a:pt x="3073" y="72"/>
                    <a:pt x="2930" y="107"/>
                    <a:pt x="2739" y="215"/>
                  </a:cubicBezTo>
                  <a:cubicBezTo>
                    <a:pt x="2537" y="346"/>
                    <a:pt x="2287" y="500"/>
                    <a:pt x="2096" y="762"/>
                  </a:cubicBezTo>
                  <a:cubicBezTo>
                    <a:pt x="2096" y="762"/>
                    <a:pt x="2025" y="631"/>
                    <a:pt x="1906" y="465"/>
                  </a:cubicBezTo>
                  <a:cubicBezTo>
                    <a:pt x="1846" y="393"/>
                    <a:pt x="1763" y="298"/>
                    <a:pt x="1680" y="215"/>
                  </a:cubicBezTo>
                  <a:cubicBezTo>
                    <a:pt x="1608" y="143"/>
                    <a:pt x="1513" y="6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433858" y="5205315"/>
              <a:ext cx="41955" cy="30135"/>
            </a:xfrm>
            <a:custGeom>
              <a:avLst/>
              <a:gdLst/>
              <a:ahLst/>
              <a:cxnLst/>
              <a:rect l="l" t="t" r="r" b="b"/>
              <a:pathLst>
                <a:path w="930" h="668" extrusionOk="0">
                  <a:moveTo>
                    <a:pt x="239" y="0"/>
                  </a:moveTo>
                  <a:cubicBezTo>
                    <a:pt x="239" y="0"/>
                    <a:pt x="1" y="476"/>
                    <a:pt x="48" y="595"/>
                  </a:cubicBezTo>
                  <a:cubicBezTo>
                    <a:pt x="64" y="635"/>
                    <a:pt x="91" y="648"/>
                    <a:pt x="119" y="648"/>
                  </a:cubicBezTo>
                  <a:cubicBezTo>
                    <a:pt x="175" y="648"/>
                    <a:pt x="239" y="595"/>
                    <a:pt x="239" y="595"/>
                  </a:cubicBezTo>
                  <a:cubicBezTo>
                    <a:pt x="239" y="595"/>
                    <a:pt x="398" y="667"/>
                    <a:pt x="521" y="667"/>
                  </a:cubicBezTo>
                  <a:cubicBezTo>
                    <a:pt x="549" y="667"/>
                    <a:pt x="574" y="664"/>
                    <a:pt x="596" y="655"/>
                  </a:cubicBezTo>
                  <a:cubicBezTo>
                    <a:pt x="715" y="595"/>
                    <a:pt x="929" y="345"/>
                    <a:pt x="929" y="345"/>
                  </a:cubicBezTo>
                  <a:lnTo>
                    <a:pt x="477" y="34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391452" y="5255255"/>
              <a:ext cx="324990" cy="186630"/>
            </a:xfrm>
            <a:custGeom>
              <a:avLst/>
              <a:gdLst/>
              <a:ahLst/>
              <a:cxnLst/>
              <a:rect l="l" t="t" r="r" b="b"/>
              <a:pathLst>
                <a:path w="7204" h="4137" extrusionOk="0">
                  <a:moveTo>
                    <a:pt x="4489" y="0"/>
                  </a:moveTo>
                  <a:cubicBezTo>
                    <a:pt x="4489" y="0"/>
                    <a:pt x="4251" y="60"/>
                    <a:pt x="4084" y="393"/>
                  </a:cubicBezTo>
                  <a:cubicBezTo>
                    <a:pt x="3978" y="605"/>
                    <a:pt x="3814" y="644"/>
                    <a:pt x="3709" y="644"/>
                  </a:cubicBezTo>
                  <a:cubicBezTo>
                    <a:pt x="3649" y="644"/>
                    <a:pt x="3608" y="631"/>
                    <a:pt x="3608" y="631"/>
                  </a:cubicBezTo>
                  <a:cubicBezTo>
                    <a:pt x="3608" y="631"/>
                    <a:pt x="3393" y="667"/>
                    <a:pt x="3274" y="1024"/>
                  </a:cubicBezTo>
                  <a:cubicBezTo>
                    <a:pt x="3155" y="1370"/>
                    <a:pt x="3120" y="1643"/>
                    <a:pt x="3120" y="1643"/>
                  </a:cubicBezTo>
                  <a:cubicBezTo>
                    <a:pt x="3120" y="1643"/>
                    <a:pt x="2908" y="1575"/>
                    <a:pt x="2689" y="1575"/>
                  </a:cubicBezTo>
                  <a:cubicBezTo>
                    <a:pt x="2580" y="1575"/>
                    <a:pt x="2469" y="1592"/>
                    <a:pt x="2381" y="1643"/>
                  </a:cubicBezTo>
                  <a:cubicBezTo>
                    <a:pt x="2143" y="1810"/>
                    <a:pt x="2429" y="2060"/>
                    <a:pt x="2429" y="2060"/>
                  </a:cubicBezTo>
                  <a:cubicBezTo>
                    <a:pt x="2429" y="2060"/>
                    <a:pt x="1979" y="2012"/>
                    <a:pt x="1679" y="2012"/>
                  </a:cubicBezTo>
                  <a:cubicBezTo>
                    <a:pt x="1529" y="2012"/>
                    <a:pt x="1417" y="2024"/>
                    <a:pt x="1417" y="2060"/>
                  </a:cubicBezTo>
                  <a:lnTo>
                    <a:pt x="1417" y="2477"/>
                  </a:lnTo>
                  <a:cubicBezTo>
                    <a:pt x="1417" y="2477"/>
                    <a:pt x="1327" y="2366"/>
                    <a:pt x="1197" y="2366"/>
                  </a:cubicBezTo>
                  <a:cubicBezTo>
                    <a:pt x="1131" y="2366"/>
                    <a:pt x="1056" y="2393"/>
                    <a:pt x="977" y="2477"/>
                  </a:cubicBezTo>
                  <a:cubicBezTo>
                    <a:pt x="726" y="2739"/>
                    <a:pt x="691" y="3132"/>
                    <a:pt x="691" y="3132"/>
                  </a:cubicBezTo>
                  <a:cubicBezTo>
                    <a:pt x="691" y="3132"/>
                    <a:pt x="631" y="3370"/>
                    <a:pt x="345" y="3417"/>
                  </a:cubicBezTo>
                  <a:cubicBezTo>
                    <a:pt x="60" y="3465"/>
                    <a:pt x="0" y="3703"/>
                    <a:pt x="0" y="3703"/>
                  </a:cubicBezTo>
                  <a:cubicBezTo>
                    <a:pt x="0" y="3703"/>
                    <a:pt x="619" y="3894"/>
                    <a:pt x="988" y="3941"/>
                  </a:cubicBezTo>
                  <a:cubicBezTo>
                    <a:pt x="1111" y="3953"/>
                    <a:pt x="1228" y="3957"/>
                    <a:pt x="1328" y="3957"/>
                  </a:cubicBezTo>
                  <a:cubicBezTo>
                    <a:pt x="1529" y="3957"/>
                    <a:pt x="1667" y="3941"/>
                    <a:pt x="1667" y="3941"/>
                  </a:cubicBezTo>
                  <a:cubicBezTo>
                    <a:pt x="1667" y="3941"/>
                    <a:pt x="1820" y="3923"/>
                    <a:pt x="2022" y="3923"/>
                  </a:cubicBezTo>
                  <a:cubicBezTo>
                    <a:pt x="2147" y="3923"/>
                    <a:pt x="2292" y="3930"/>
                    <a:pt x="2429" y="3953"/>
                  </a:cubicBezTo>
                  <a:cubicBezTo>
                    <a:pt x="2786" y="4013"/>
                    <a:pt x="3191" y="4096"/>
                    <a:pt x="3560" y="4132"/>
                  </a:cubicBezTo>
                  <a:cubicBezTo>
                    <a:pt x="3584" y="4135"/>
                    <a:pt x="3609" y="4136"/>
                    <a:pt x="3635" y="4136"/>
                  </a:cubicBezTo>
                  <a:cubicBezTo>
                    <a:pt x="4000" y="4136"/>
                    <a:pt x="4560" y="3846"/>
                    <a:pt x="4560" y="3846"/>
                  </a:cubicBezTo>
                  <a:cubicBezTo>
                    <a:pt x="4560" y="3846"/>
                    <a:pt x="4801" y="3838"/>
                    <a:pt x="5103" y="3838"/>
                  </a:cubicBezTo>
                  <a:cubicBezTo>
                    <a:pt x="5455" y="3838"/>
                    <a:pt x="5889" y="3849"/>
                    <a:pt x="6120" y="3894"/>
                  </a:cubicBezTo>
                  <a:cubicBezTo>
                    <a:pt x="6191" y="3905"/>
                    <a:pt x="6263" y="3910"/>
                    <a:pt x="6334" y="3910"/>
                  </a:cubicBezTo>
                  <a:cubicBezTo>
                    <a:pt x="6711" y="3910"/>
                    <a:pt x="7049" y="3775"/>
                    <a:pt x="7049" y="3775"/>
                  </a:cubicBezTo>
                  <a:lnTo>
                    <a:pt x="7203" y="3417"/>
                  </a:lnTo>
                  <a:cubicBezTo>
                    <a:pt x="7203" y="3417"/>
                    <a:pt x="6882" y="3346"/>
                    <a:pt x="6692" y="3072"/>
                  </a:cubicBezTo>
                  <a:cubicBezTo>
                    <a:pt x="6489" y="2810"/>
                    <a:pt x="6239" y="2108"/>
                    <a:pt x="6096" y="2060"/>
                  </a:cubicBezTo>
                  <a:cubicBezTo>
                    <a:pt x="5930" y="2001"/>
                    <a:pt x="5501" y="1643"/>
                    <a:pt x="5501" y="1643"/>
                  </a:cubicBezTo>
                  <a:cubicBezTo>
                    <a:pt x="5501" y="1643"/>
                    <a:pt x="5096" y="1024"/>
                    <a:pt x="5048" y="631"/>
                  </a:cubicBezTo>
                  <a:cubicBezTo>
                    <a:pt x="5001" y="250"/>
                    <a:pt x="4489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183572" y="5262744"/>
              <a:ext cx="56436" cy="74210"/>
            </a:xfrm>
            <a:custGeom>
              <a:avLst/>
              <a:gdLst/>
              <a:ahLst/>
              <a:cxnLst/>
              <a:rect l="l" t="t" r="r" b="b"/>
              <a:pathLst>
                <a:path w="1251" h="1645" extrusionOk="0">
                  <a:moveTo>
                    <a:pt x="346" y="1"/>
                  </a:moveTo>
                  <a:lnTo>
                    <a:pt x="0" y="227"/>
                  </a:lnTo>
                  <a:lnTo>
                    <a:pt x="905" y="1644"/>
                  </a:lnTo>
                  <a:lnTo>
                    <a:pt x="1251" y="1418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1872283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2703" y="1"/>
                  </a:moveTo>
                  <a:lnTo>
                    <a:pt x="1" y="7002"/>
                  </a:lnTo>
                  <a:lnTo>
                    <a:pt x="406" y="7156"/>
                  </a:lnTo>
                  <a:lnTo>
                    <a:pt x="3096" y="156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1994223" y="5074758"/>
              <a:ext cx="139713" cy="322870"/>
            </a:xfrm>
            <a:custGeom>
              <a:avLst/>
              <a:gdLst/>
              <a:ahLst/>
              <a:cxnLst/>
              <a:rect l="l" t="t" r="r" b="b"/>
              <a:pathLst>
                <a:path w="3097" h="7157" extrusionOk="0">
                  <a:moveTo>
                    <a:pt x="405" y="1"/>
                  </a:moveTo>
                  <a:lnTo>
                    <a:pt x="0" y="156"/>
                  </a:lnTo>
                  <a:lnTo>
                    <a:pt x="2691" y="7156"/>
                  </a:lnTo>
                  <a:lnTo>
                    <a:pt x="3096" y="700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1952854" y="5199901"/>
              <a:ext cx="104796" cy="19398"/>
            </a:xfrm>
            <a:custGeom>
              <a:avLst/>
              <a:gdLst/>
              <a:ahLst/>
              <a:cxnLst/>
              <a:rect l="l" t="t" r="r" b="b"/>
              <a:pathLst>
                <a:path w="2323" h="430" extrusionOk="0">
                  <a:moveTo>
                    <a:pt x="1" y="1"/>
                  </a:moveTo>
                  <a:lnTo>
                    <a:pt x="1" y="430"/>
                  </a:lnTo>
                  <a:lnTo>
                    <a:pt x="2322" y="430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1928132" y="5269195"/>
              <a:ext cx="152616" cy="19398"/>
            </a:xfrm>
            <a:custGeom>
              <a:avLst/>
              <a:gdLst/>
              <a:ahLst/>
              <a:cxnLst/>
              <a:rect l="l" t="t" r="r" b="b"/>
              <a:pathLst>
                <a:path w="3383" h="430" extrusionOk="0">
                  <a:moveTo>
                    <a:pt x="1" y="1"/>
                  </a:moveTo>
                  <a:lnTo>
                    <a:pt x="1" y="429"/>
                  </a:lnTo>
                  <a:lnTo>
                    <a:pt x="3382" y="429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1839531" y="4066572"/>
              <a:ext cx="127894" cy="164706"/>
            </a:xfrm>
            <a:custGeom>
              <a:avLst/>
              <a:gdLst/>
              <a:ahLst/>
              <a:cxnLst/>
              <a:rect l="l" t="t" r="r" b="b"/>
              <a:pathLst>
                <a:path w="2835" h="3651" extrusionOk="0">
                  <a:moveTo>
                    <a:pt x="1728" y="1"/>
                  </a:moveTo>
                  <a:cubicBezTo>
                    <a:pt x="1398" y="1"/>
                    <a:pt x="1081" y="116"/>
                    <a:pt x="953" y="251"/>
                  </a:cubicBezTo>
                  <a:cubicBezTo>
                    <a:pt x="953" y="251"/>
                    <a:pt x="393" y="810"/>
                    <a:pt x="203" y="1418"/>
                  </a:cubicBezTo>
                  <a:cubicBezTo>
                    <a:pt x="0" y="2025"/>
                    <a:pt x="298" y="2549"/>
                    <a:pt x="858" y="2692"/>
                  </a:cubicBezTo>
                  <a:cubicBezTo>
                    <a:pt x="858" y="2692"/>
                    <a:pt x="989" y="3335"/>
                    <a:pt x="977" y="3561"/>
                  </a:cubicBezTo>
                  <a:cubicBezTo>
                    <a:pt x="977" y="3561"/>
                    <a:pt x="1292" y="3651"/>
                    <a:pt x="1531" y="3651"/>
                  </a:cubicBezTo>
                  <a:cubicBezTo>
                    <a:pt x="1566" y="3651"/>
                    <a:pt x="1601" y="3649"/>
                    <a:pt x="1632" y="3644"/>
                  </a:cubicBezTo>
                  <a:cubicBezTo>
                    <a:pt x="1846" y="3620"/>
                    <a:pt x="2048" y="3525"/>
                    <a:pt x="2048" y="3525"/>
                  </a:cubicBezTo>
                  <a:lnTo>
                    <a:pt x="2048" y="2620"/>
                  </a:lnTo>
                  <a:cubicBezTo>
                    <a:pt x="2048" y="2620"/>
                    <a:pt x="2465" y="2239"/>
                    <a:pt x="2596" y="1894"/>
                  </a:cubicBezTo>
                  <a:cubicBezTo>
                    <a:pt x="2727" y="1537"/>
                    <a:pt x="2834" y="691"/>
                    <a:pt x="2429" y="251"/>
                  </a:cubicBezTo>
                  <a:cubicBezTo>
                    <a:pt x="2243" y="69"/>
                    <a:pt x="1982" y="1"/>
                    <a:pt x="1728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1545169" y="3954330"/>
              <a:ext cx="89233" cy="109082"/>
            </a:xfrm>
            <a:custGeom>
              <a:avLst/>
              <a:gdLst/>
              <a:ahLst/>
              <a:cxnLst/>
              <a:rect l="l" t="t" r="r" b="b"/>
              <a:pathLst>
                <a:path w="1978" h="2418" extrusionOk="0">
                  <a:moveTo>
                    <a:pt x="1370" y="0"/>
                  </a:moveTo>
                  <a:cubicBezTo>
                    <a:pt x="1370" y="0"/>
                    <a:pt x="1358" y="60"/>
                    <a:pt x="1025" y="167"/>
                  </a:cubicBezTo>
                  <a:cubicBezTo>
                    <a:pt x="703" y="274"/>
                    <a:pt x="477" y="179"/>
                    <a:pt x="370" y="441"/>
                  </a:cubicBezTo>
                  <a:cubicBezTo>
                    <a:pt x="287" y="703"/>
                    <a:pt x="465" y="1215"/>
                    <a:pt x="263" y="1310"/>
                  </a:cubicBezTo>
                  <a:cubicBezTo>
                    <a:pt x="60" y="1417"/>
                    <a:pt x="1" y="1489"/>
                    <a:pt x="1" y="1489"/>
                  </a:cubicBezTo>
                  <a:cubicBezTo>
                    <a:pt x="1" y="1489"/>
                    <a:pt x="501" y="2144"/>
                    <a:pt x="679" y="2417"/>
                  </a:cubicBezTo>
                  <a:cubicBezTo>
                    <a:pt x="679" y="2417"/>
                    <a:pt x="918" y="2239"/>
                    <a:pt x="1001" y="1905"/>
                  </a:cubicBezTo>
                  <a:cubicBezTo>
                    <a:pt x="1072" y="1584"/>
                    <a:pt x="1608" y="1751"/>
                    <a:pt x="1727" y="1632"/>
                  </a:cubicBezTo>
                  <a:cubicBezTo>
                    <a:pt x="1846" y="1524"/>
                    <a:pt x="1977" y="1346"/>
                    <a:pt x="1977" y="1346"/>
                  </a:cubicBezTo>
                  <a:cubicBezTo>
                    <a:pt x="1977" y="1346"/>
                    <a:pt x="1799" y="239"/>
                    <a:pt x="1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1880719" y="4037925"/>
              <a:ext cx="130195" cy="159743"/>
            </a:xfrm>
            <a:custGeom>
              <a:avLst/>
              <a:gdLst/>
              <a:ahLst/>
              <a:cxnLst/>
              <a:rect l="l" t="t" r="r" b="b"/>
              <a:pathLst>
                <a:path w="2886" h="3541" extrusionOk="0">
                  <a:moveTo>
                    <a:pt x="1271" y="1"/>
                  </a:moveTo>
                  <a:cubicBezTo>
                    <a:pt x="1068" y="1"/>
                    <a:pt x="957" y="148"/>
                    <a:pt x="957" y="148"/>
                  </a:cubicBezTo>
                  <a:cubicBezTo>
                    <a:pt x="957" y="148"/>
                    <a:pt x="790" y="100"/>
                    <a:pt x="457" y="52"/>
                  </a:cubicBezTo>
                  <a:cubicBezTo>
                    <a:pt x="437" y="49"/>
                    <a:pt x="419" y="48"/>
                    <a:pt x="401" y="48"/>
                  </a:cubicBezTo>
                  <a:cubicBezTo>
                    <a:pt x="129" y="48"/>
                    <a:pt x="0" y="374"/>
                    <a:pt x="123" y="731"/>
                  </a:cubicBezTo>
                  <a:cubicBezTo>
                    <a:pt x="254" y="1088"/>
                    <a:pt x="826" y="1481"/>
                    <a:pt x="826" y="1481"/>
                  </a:cubicBezTo>
                  <a:cubicBezTo>
                    <a:pt x="792" y="1652"/>
                    <a:pt x="1095" y="1790"/>
                    <a:pt x="1111" y="1791"/>
                  </a:cubicBezTo>
                  <a:lnTo>
                    <a:pt x="1111" y="1791"/>
                  </a:lnTo>
                  <a:cubicBezTo>
                    <a:pt x="1029" y="1935"/>
                    <a:pt x="1231" y="2315"/>
                    <a:pt x="1231" y="2315"/>
                  </a:cubicBezTo>
                  <a:cubicBezTo>
                    <a:pt x="1231" y="2315"/>
                    <a:pt x="1258" y="2311"/>
                    <a:pt x="1295" y="2311"/>
                  </a:cubicBezTo>
                  <a:cubicBezTo>
                    <a:pt x="1398" y="2311"/>
                    <a:pt x="1580" y="2337"/>
                    <a:pt x="1493" y="2529"/>
                  </a:cubicBezTo>
                  <a:cubicBezTo>
                    <a:pt x="1373" y="2779"/>
                    <a:pt x="1159" y="2779"/>
                    <a:pt x="1159" y="2779"/>
                  </a:cubicBezTo>
                  <a:lnTo>
                    <a:pt x="1112" y="3541"/>
                  </a:lnTo>
                  <a:cubicBezTo>
                    <a:pt x="1112" y="3541"/>
                    <a:pt x="1254" y="3481"/>
                    <a:pt x="1469" y="3458"/>
                  </a:cubicBezTo>
                  <a:cubicBezTo>
                    <a:pt x="1695" y="3446"/>
                    <a:pt x="1790" y="3041"/>
                    <a:pt x="1790" y="3041"/>
                  </a:cubicBezTo>
                  <a:cubicBezTo>
                    <a:pt x="1790" y="3041"/>
                    <a:pt x="2374" y="2850"/>
                    <a:pt x="2636" y="2231"/>
                  </a:cubicBezTo>
                  <a:cubicBezTo>
                    <a:pt x="2886" y="1600"/>
                    <a:pt x="2231" y="1422"/>
                    <a:pt x="2231" y="1422"/>
                  </a:cubicBezTo>
                  <a:cubicBezTo>
                    <a:pt x="2231" y="1422"/>
                    <a:pt x="2290" y="743"/>
                    <a:pt x="1766" y="255"/>
                  </a:cubicBezTo>
                  <a:cubicBezTo>
                    <a:pt x="1567" y="60"/>
                    <a:pt x="1401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598357" y="3946255"/>
              <a:ext cx="216811" cy="285607"/>
            </a:xfrm>
            <a:custGeom>
              <a:avLst/>
              <a:gdLst/>
              <a:ahLst/>
              <a:cxnLst/>
              <a:rect l="l" t="t" r="r" b="b"/>
              <a:pathLst>
                <a:path w="4806" h="6331" extrusionOk="0">
                  <a:moveTo>
                    <a:pt x="499" y="0"/>
                  </a:moveTo>
                  <a:cubicBezTo>
                    <a:pt x="446" y="0"/>
                    <a:pt x="466" y="201"/>
                    <a:pt x="572" y="394"/>
                  </a:cubicBezTo>
                  <a:lnTo>
                    <a:pt x="703" y="644"/>
                  </a:lnTo>
                  <a:cubicBezTo>
                    <a:pt x="703" y="644"/>
                    <a:pt x="377" y="108"/>
                    <a:pt x="231" y="108"/>
                  </a:cubicBezTo>
                  <a:cubicBezTo>
                    <a:pt x="230" y="108"/>
                    <a:pt x="228" y="108"/>
                    <a:pt x="227" y="108"/>
                  </a:cubicBezTo>
                  <a:cubicBezTo>
                    <a:pt x="96" y="120"/>
                    <a:pt x="262" y="298"/>
                    <a:pt x="322" y="406"/>
                  </a:cubicBezTo>
                  <a:cubicBezTo>
                    <a:pt x="382" y="513"/>
                    <a:pt x="417" y="668"/>
                    <a:pt x="417" y="668"/>
                  </a:cubicBezTo>
                  <a:cubicBezTo>
                    <a:pt x="417" y="668"/>
                    <a:pt x="198" y="349"/>
                    <a:pt x="106" y="349"/>
                  </a:cubicBezTo>
                  <a:cubicBezTo>
                    <a:pt x="98" y="349"/>
                    <a:pt x="90" y="352"/>
                    <a:pt x="84" y="358"/>
                  </a:cubicBezTo>
                  <a:cubicBezTo>
                    <a:pt x="1" y="418"/>
                    <a:pt x="179" y="656"/>
                    <a:pt x="310" y="834"/>
                  </a:cubicBezTo>
                  <a:cubicBezTo>
                    <a:pt x="441" y="1013"/>
                    <a:pt x="477" y="1299"/>
                    <a:pt x="560" y="1465"/>
                  </a:cubicBezTo>
                  <a:cubicBezTo>
                    <a:pt x="560" y="1465"/>
                    <a:pt x="1763" y="4573"/>
                    <a:pt x="3465" y="5906"/>
                  </a:cubicBezTo>
                  <a:cubicBezTo>
                    <a:pt x="3850" y="6212"/>
                    <a:pt x="4102" y="6330"/>
                    <a:pt x="4262" y="6330"/>
                  </a:cubicBezTo>
                  <a:cubicBezTo>
                    <a:pt x="4806" y="6330"/>
                    <a:pt x="4287" y="4966"/>
                    <a:pt x="4287" y="4966"/>
                  </a:cubicBezTo>
                  <a:cubicBezTo>
                    <a:pt x="4287" y="4966"/>
                    <a:pt x="3275" y="4156"/>
                    <a:pt x="2406" y="3096"/>
                  </a:cubicBezTo>
                  <a:cubicBezTo>
                    <a:pt x="1536" y="2037"/>
                    <a:pt x="1024" y="1287"/>
                    <a:pt x="1024" y="1287"/>
                  </a:cubicBezTo>
                  <a:cubicBezTo>
                    <a:pt x="1024" y="1287"/>
                    <a:pt x="1024" y="834"/>
                    <a:pt x="846" y="477"/>
                  </a:cubicBezTo>
                  <a:cubicBezTo>
                    <a:pt x="667" y="108"/>
                    <a:pt x="643" y="179"/>
                    <a:pt x="548" y="37"/>
                  </a:cubicBezTo>
                  <a:cubicBezTo>
                    <a:pt x="528" y="12"/>
                    <a:pt x="511" y="0"/>
                    <a:pt x="499" y="0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1637019" y="3976075"/>
              <a:ext cx="13263" cy="30947"/>
            </a:xfrm>
            <a:custGeom>
              <a:avLst/>
              <a:gdLst/>
              <a:ahLst/>
              <a:cxnLst/>
              <a:rect l="l" t="t" r="r" b="b"/>
              <a:pathLst>
                <a:path w="294" h="686" extrusionOk="0">
                  <a:moveTo>
                    <a:pt x="227" y="0"/>
                  </a:moveTo>
                  <a:cubicBezTo>
                    <a:pt x="216" y="0"/>
                    <a:pt x="204" y="6"/>
                    <a:pt x="191" y="18"/>
                  </a:cubicBezTo>
                  <a:cubicBezTo>
                    <a:pt x="132" y="54"/>
                    <a:pt x="1" y="257"/>
                    <a:pt x="1" y="376"/>
                  </a:cubicBezTo>
                  <a:cubicBezTo>
                    <a:pt x="13" y="459"/>
                    <a:pt x="132" y="685"/>
                    <a:pt x="132" y="685"/>
                  </a:cubicBezTo>
                  <a:cubicBezTo>
                    <a:pt x="132" y="685"/>
                    <a:pt x="179" y="471"/>
                    <a:pt x="179" y="459"/>
                  </a:cubicBezTo>
                  <a:cubicBezTo>
                    <a:pt x="191" y="447"/>
                    <a:pt x="239" y="269"/>
                    <a:pt x="275" y="161"/>
                  </a:cubicBezTo>
                  <a:cubicBezTo>
                    <a:pt x="293" y="77"/>
                    <a:pt x="268" y="0"/>
                    <a:pt x="227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2002298" y="4192257"/>
              <a:ext cx="174044" cy="169623"/>
            </a:xfrm>
            <a:custGeom>
              <a:avLst/>
              <a:gdLst/>
              <a:ahLst/>
              <a:cxnLst/>
              <a:rect l="l" t="t" r="r" b="b"/>
              <a:pathLst>
                <a:path w="3858" h="3760" extrusionOk="0">
                  <a:moveTo>
                    <a:pt x="3496" y="1"/>
                  </a:moveTo>
                  <a:cubicBezTo>
                    <a:pt x="3398" y="1"/>
                    <a:pt x="3155" y="418"/>
                    <a:pt x="3155" y="418"/>
                  </a:cubicBezTo>
                  <a:cubicBezTo>
                    <a:pt x="3155" y="418"/>
                    <a:pt x="3144" y="132"/>
                    <a:pt x="3054" y="132"/>
                  </a:cubicBezTo>
                  <a:cubicBezTo>
                    <a:pt x="3052" y="132"/>
                    <a:pt x="3050" y="132"/>
                    <a:pt x="3048" y="132"/>
                  </a:cubicBezTo>
                  <a:cubicBezTo>
                    <a:pt x="2965" y="144"/>
                    <a:pt x="2989" y="477"/>
                    <a:pt x="2989" y="477"/>
                  </a:cubicBezTo>
                  <a:cubicBezTo>
                    <a:pt x="2989" y="477"/>
                    <a:pt x="2905" y="894"/>
                    <a:pt x="2846" y="1025"/>
                  </a:cubicBezTo>
                  <a:cubicBezTo>
                    <a:pt x="2786" y="1156"/>
                    <a:pt x="1667" y="2454"/>
                    <a:pt x="1524" y="2489"/>
                  </a:cubicBezTo>
                  <a:cubicBezTo>
                    <a:pt x="1524" y="2489"/>
                    <a:pt x="1060" y="1846"/>
                    <a:pt x="643" y="1715"/>
                  </a:cubicBezTo>
                  <a:cubicBezTo>
                    <a:pt x="622" y="1709"/>
                    <a:pt x="601" y="1706"/>
                    <a:pt x="580" y="1706"/>
                  </a:cubicBezTo>
                  <a:cubicBezTo>
                    <a:pt x="214" y="1706"/>
                    <a:pt x="0" y="2668"/>
                    <a:pt x="0" y="2668"/>
                  </a:cubicBezTo>
                  <a:cubicBezTo>
                    <a:pt x="0" y="2668"/>
                    <a:pt x="762" y="3585"/>
                    <a:pt x="1060" y="3739"/>
                  </a:cubicBezTo>
                  <a:cubicBezTo>
                    <a:pt x="1088" y="3753"/>
                    <a:pt x="1120" y="3759"/>
                    <a:pt x="1157" y="3759"/>
                  </a:cubicBezTo>
                  <a:cubicBezTo>
                    <a:pt x="1501" y="3759"/>
                    <a:pt x="2167" y="3169"/>
                    <a:pt x="2512" y="2501"/>
                  </a:cubicBezTo>
                  <a:cubicBezTo>
                    <a:pt x="2917" y="1751"/>
                    <a:pt x="3131" y="1203"/>
                    <a:pt x="3131" y="1203"/>
                  </a:cubicBezTo>
                  <a:cubicBezTo>
                    <a:pt x="3131" y="1203"/>
                    <a:pt x="3643" y="834"/>
                    <a:pt x="3798" y="477"/>
                  </a:cubicBezTo>
                  <a:cubicBezTo>
                    <a:pt x="3798" y="477"/>
                    <a:pt x="3858" y="310"/>
                    <a:pt x="3798" y="287"/>
                  </a:cubicBezTo>
                  <a:cubicBezTo>
                    <a:pt x="3794" y="284"/>
                    <a:pt x="3790" y="283"/>
                    <a:pt x="3785" y="283"/>
                  </a:cubicBezTo>
                  <a:cubicBezTo>
                    <a:pt x="3719" y="283"/>
                    <a:pt x="3579" y="508"/>
                    <a:pt x="3512" y="608"/>
                  </a:cubicBezTo>
                  <a:cubicBezTo>
                    <a:pt x="3512" y="608"/>
                    <a:pt x="3751" y="203"/>
                    <a:pt x="3703" y="120"/>
                  </a:cubicBezTo>
                  <a:cubicBezTo>
                    <a:pt x="3701" y="111"/>
                    <a:pt x="3696" y="107"/>
                    <a:pt x="3688" y="107"/>
                  </a:cubicBezTo>
                  <a:cubicBezTo>
                    <a:pt x="3618" y="107"/>
                    <a:pt x="3334" y="489"/>
                    <a:pt x="3334" y="489"/>
                  </a:cubicBezTo>
                  <a:cubicBezTo>
                    <a:pt x="3334" y="489"/>
                    <a:pt x="3584" y="13"/>
                    <a:pt x="3500" y="1"/>
                  </a:cubicBezTo>
                  <a:cubicBezTo>
                    <a:pt x="3499" y="1"/>
                    <a:pt x="3498" y="1"/>
                    <a:pt x="3496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1825546" y="4427025"/>
              <a:ext cx="147789" cy="566387"/>
            </a:xfrm>
            <a:custGeom>
              <a:avLst/>
              <a:gdLst/>
              <a:ahLst/>
              <a:cxnLst/>
              <a:rect l="l" t="t" r="r" b="b"/>
              <a:pathLst>
                <a:path w="3276" h="12555" extrusionOk="0">
                  <a:moveTo>
                    <a:pt x="2405" y="1"/>
                  </a:moveTo>
                  <a:cubicBezTo>
                    <a:pt x="1501" y="1"/>
                    <a:pt x="1" y="333"/>
                    <a:pt x="1" y="333"/>
                  </a:cubicBezTo>
                  <a:cubicBezTo>
                    <a:pt x="1" y="333"/>
                    <a:pt x="1061" y="11573"/>
                    <a:pt x="1251" y="12501"/>
                  </a:cubicBezTo>
                  <a:cubicBezTo>
                    <a:pt x="1251" y="12501"/>
                    <a:pt x="1696" y="12554"/>
                    <a:pt x="2094" y="12554"/>
                  </a:cubicBezTo>
                  <a:cubicBezTo>
                    <a:pt x="2293" y="12554"/>
                    <a:pt x="2481" y="12541"/>
                    <a:pt x="2596" y="12501"/>
                  </a:cubicBezTo>
                  <a:cubicBezTo>
                    <a:pt x="2596" y="12501"/>
                    <a:pt x="2525" y="5655"/>
                    <a:pt x="2596" y="4965"/>
                  </a:cubicBezTo>
                  <a:cubicBezTo>
                    <a:pt x="2668" y="4262"/>
                    <a:pt x="3275" y="679"/>
                    <a:pt x="3061" y="179"/>
                  </a:cubicBezTo>
                  <a:cubicBezTo>
                    <a:pt x="3002" y="48"/>
                    <a:pt x="2746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1887350" y="4429957"/>
              <a:ext cx="213788" cy="440208"/>
            </a:xfrm>
            <a:custGeom>
              <a:avLst/>
              <a:gdLst/>
              <a:ahLst/>
              <a:cxnLst/>
              <a:rect l="l" t="t" r="r" b="b"/>
              <a:pathLst>
                <a:path w="4739" h="9758" extrusionOk="0">
                  <a:moveTo>
                    <a:pt x="1653" y="1"/>
                  </a:moveTo>
                  <a:cubicBezTo>
                    <a:pt x="479" y="1"/>
                    <a:pt x="0" y="3709"/>
                    <a:pt x="0" y="3709"/>
                  </a:cubicBezTo>
                  <a:cubicBezTo>
                    <a:pt x="0" y="3709"/>
                    <a:pt x="929" y="6531"/>
                    <a:pt x="1465" y="7222"/>
                  </a:cubicBezTo>
                  <a:cubicBezTo>
                    <a:pt x="2000" y="7900"/>
                    <a:pt x="3846" y="9758"/>
                    <a:pt x="3846" y="9758"/>
                  </a:cubicBezTo>
                  <a:lnTo>
                    <a:pt x="4739" y="8853"/>
                  </a:lnTo>
                  <a:cubicBezTo>
                    <a:pt x="4739" y="8853"/>
                    <a:pt x="2715" y="5936"/>
                    <a:pt x="2524" y="5257"/>
                  </a:cubicBezTo>
                  <a:cubicBezTo>
                    <a:pt x="2322" y="4566"/>
                    <a:pt x="1953" y="78"/>
                    <a:pt x="1953" y="78"/>
                  </a:cubicBezTo>
                  <a:cubicBezTo>
                    <a:pt x="1848" y="25"/>
                    <a:pt x="1749" y="1"/>
                    <a:pt x="1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184655" y="3002536"/>
              <a:ext cx="1127993" cy="1247406"/>
            </a:xfrm>
            <a:custGeom>
              <a:avLst/>
              <a:gdLst/>
              <a:ahLst/>
              <a:cxnLst/>
              <a:rect l="l" t="t" r="r" b="b"/>
              <a:pathLst>
                <a:path w="25004" h="27651" extrusionOk="0">
                  <a:moveTo>
                    <a:pt x="12811" y="1"/>
                  </a:moveTo>
                  <a:cubicBezTo>
                    <a:pt x="9180" y="810"/>
                    <a:pt x="5822" y="2394"/>
                    <a:pt x="2953" y="4561"/>
                  </a:cubicBezTo>
                  <a:cubicBezTo>
                    <a:pt x="2953" y="4561"/>
                    <a:pt x="2977" y="4823"/>
                    <a:pt x="3191" y="5180"/>
                  </a:cubicBezTo>
                  <a:cubicBezTo>
                    <a:pt x="3394" y="5537"/>
                    <a:pt x="3048" y="5739"/>
                    <a:pt x="3072" y="5858"/>
                  </a:cubicBezTo>
                  <a:cubicBezTo>
                    <a:pt x="3084" y="5966"/>
                    <a:pt x="3275" y="5954"/>
                    <a:pt x="3096" y="6156"/>
                  </a:cubicBezTo>
                  <a:cubicBezTo>
                    <a:pt x="2929" y="6370"/>
                    <a:pt x="3096" y="6323"/>
                    <a:pt x="2953" y="6466"/>
                  </a:cubicBezTo>
                  <a:cubicBezTo>
                    <a:pt x="2798" y="6620"/>
                    <a:pt x="2655" y="6751"/>
                    <a:pt x="2548" y="6823"/>
                  </a:cubicBezTo>
                  <a:cubicBezTo>
                    <a:pt x="2441" y="6906"/>
                    <a:pt x="2477" y="7109"/>
                    <a:pt x="2262" y="7359"/>
                  </a:cubicBezTo>
                  <a:cubicBezTo>
                    <a:pt x="2060" y="7621"/>
                    <a:pt x="1655" y="7823"/>
                    <a:pt x="1655" y="8228"/>
                  </a:cubicBezTo>
                  <a:cubicBezTo>
                    <a:pt x="1655" y="8609"/>
                    <a:pt x="1048" y="9145"/>
                    <a:pt x="965" y="9371"/>
                  </a:cubicBezTo>
                  <a:cubicBezTo>
                    <a:pt x="893" y="9585"/>
                    <a:pt x="286" y="10395"/>
                    <a:pt x="250" y="10931"/>
                  </a:cubicBezTo>
                  <a:cubicBezTo>
                    <a:pt x="227" y="11466"/>
                    <a:pt x="227" y="12038"/>
                    <a:pt x="250" y="12359"/>
                  </a:cubicBezTo>
                  <a:cubicBezTo>
                    <a:pt x="286" y="12693"/>
                    <a:pt x="310" y="13050"/>
                    <a:pt x="227" y="13431"/>
                  </a:cubicBezTo>
                  <a:cubicBezTo>
                    <a:pt x="155" y="13824"/>
                    <a:pt x="72" y="14181"/>
                    <a:pt x="36" y="14895"/>
                  </a:cubicBezTo>
                  <a:cubicBezTo>
                    <a:pt x="0" y="15610"/>
                    <a:pt x="286" y="15919"/>
                    <a:pt x="953" y="16145"/>
                  </a:cubicBezTo>
                  <a:cubicBezTo>
                    <a:pt x="1643" y="16348"/>
                    <a:pt x="2917" y="16967"/>
                    <a:pt x="3227" y="17419"/>
                  </a:cubicBezTo>
                  <a:cubicBezTo>
                    <a:pt x="3560" y="17884"/>
                    <a:pt x="3739" y="18455"/>
                    <a:pt x="3977" y="18527"/>
                  </a:cubicBezTo>
                  <a:cubicBezTo>
                    <a:pt x="4227" y="18598"/>
                    <a:pt x="4441" y="19348"/>
                    <a:pt x="5251" y="19908"/>
                  </a:cubicBezTo>
                  <a:cubicBezTo>
                    <a:pt x="6072" y="20479"/>
                    <a:pt x="7608" y="20551"/>
                    <a:pt x="8287" y="21277"/>
                  </a:cubicBezTo>
                  <a:cubicBezTo>
                    <a:pt x="8978" y="22003"/>
                    <a:pt x="10216" y="23789"/>
                    <a:pt x="10537" y="24777"/>
                  </a:cubicBezTo>
                  <a:cubicBezTo>
                    <a:pt x="10871" y="25766"/>
                    <a:pt x="11406" y="26111"/>
                    <a:pt x="11966" y="26587"/>
                  </a:cubicBezTo>
                  <a:cubicBezTo>
                    <a:pt x="12538" y="27063"/>
                    <a:pt x="13252" y="27599"/>
                    <a:pt x="13788" y="27647"/>
                  </a:cubicBezTo>
                  <a:cubicBezTo>
                    <a:pt x="13826" y="27649"/>
                    <a:pt x="13862" y="27651"/>
                    <a:pt x="13897" y="27651"/>
                  </a:cubicBezTo>
                  <a:cubicBezTo>
                    <a:pt x="14354" y="27651"/>
                    <a:pt x="14547" y="27443"/>
                    <a:pt x="14514" y="27266"/>
                  </a:cubicBezTo>
                  <a:cubicBezTo>
                    <a:pt x="14502" y="27063"/>
                    <a:pt x="13812" y="26504"/>
                    <a:pt x="13704" y="26349"/>
                  </a:cubicBezTo>
                  <a:cubicBezTo>
                    <a:pt x="13609" y="26206"/>
                    <a:pt x="13383" y="25254"/>
                    <a:pt x="13073" y="24563"/>
                  </a:cubicBezTo>
                  <a:cubicBezTo>
                    <a:pt x="12740" y="23884"/>
                    <a:pt x="12716" y="23873"/>
                    <a:pt x="12811" y="23539"/>
                  </a:cubicBezTo>
                  <a:cubicBezTo>
                    <a:pt x="12919" y="23218"/>
                    <a:pt x="13145" y="22503"/>
                    <a:pt x="13454" y="22325"/>
                  </a:cubicBezTo>
                  <a:cubicBezTo>
                    <a:pt x="13788" y="22146"/>
                    <a:pt x="14026" y="22277"/>
                    <a:pt x="14252" y="21968"/>
                  </a:cubicBezTo>
                  <a:cubicBezTo>
                    <a:pt x="14454" y="21646"/>
                    <a:pt x="14526" y="21468"/>
                    <a:pt x="14514" y="21277"/>
                  </a:cubicBezTo>
                  <a:cubicBezTo>
                    <a:pt x="14502" y="21087"/>
                    <a:pt x="14169" y="20967"/>
                    <a:pt x="13859" y="20932"/>
                  </a:cubicBezTo>
                  <a:cubicBezTo>
                    <a:pt x="13538" y="20908"/>
                    <a:pt x="13431" y="20622"/>
                    <a:pt x="13002" y="20551"/>
                  </a:cubicBezTo>
                  <a:cubicBezTo>
                    <a:pt x="12561" y="20479"/>
                    <a:pt x="11966" y="20301"/>
                    <a:pt x="11823" y="20039"/>
                  </a:cubicBezTo>
                  <a:cubicBezTo>
                    <a:pt x="11698" y="19836"/>
                    <a:pt x="11471" y="19751"/>
                    <a:pt x="11270" y="19751"/>
                  </a:cubicBezTo>
                  <a:cubicBezTo>
                    <a:pt x="11222" y="19751"/>
                    <a:pt x="11176" y="19756"/>
                    <a:pt x="11133" y="19765"/>
                  </a:cubicBezTo>
                  <a:cubicBezTo>
                    <a:pt x="11053" y="19774"/>
                    <a:pt x="10905" y="19798"/>
                    <a:pt x="10729" y="19798"/>
                  </a:cubicBezTo>
                  <a:cubicBezTo>
                    <a:pt x="10455" y="19798"/>
                    <a:pt x="10112" y="19740"/>
                    <a:pt x="9859" y="19479"/>
                  </a:cubicBezTo>
                  <a:cubicBezTo>
                    <a:pt x="9430" y="19051"/>
                    <a:pt x="9394" y="18229"/>
                    <a:pt x="9323" y="17800"/>
                  </a:cubicBezTo>
                  <a:cubicBezTo>
                    <a:pt x="9240" y="17372"/>
                    <a:pt x="9168" y="17229"/>
                    <a:pt x="9287" y="16907"/>
                  </a:cubicBezTo>
                  <a:cubicBezTo>
                    <a:pt x="9394" y="16574"/>
                    <a:pt x="9394" y="16336"/>
                    <a:pt x="9894" y="16098"/>
                  </a:cubicBezTo>
                  <a:cubicBezTo>
                    <a:pt x="10184" y="15963"/>
                    <a:pt x="10571" y="15848"/>
                    <a:pt x="10942" y="15848"/>
                  </a:cubicBezTo>
                  <a:cubicBezTo>
                    <a:pt x="11228" y="15848"/>
                    <a:pt x="11504" y="15916"/>
                    <a:pt x="11716" y="16098"/>
                  </a:cubicBezTo>
                  <a:cubicBezTo>
                    <a:pt x="11890" y="16243"/>
                    <a:pt x="12124" y="16298"/>
                    <a:pt x="12365" y="16298"/>
                  </a:cubicBezTo>
                  <a:cubicBezTo>
                    <a:pt x="12816" y="16298"/>
                    <a:pt x="13291" y="16102"/>
                    <a:pt x="13431" y="15931"/>
                  </a:cubicBezTo>
                  <a:cubicBezTo>
                    <a:pt x="13633" y="15681"/>
                    <a:pt x="14252" y="14943"/>
                    <a:pt x="14752" y="14907"/>
                  </a:cubicBezTo>
                  <a:cubicBezTo>
                    <a:pt x="15252" y="14883"/>
                    <a:pt x="16074" y="14907"/>
                    <a:pt x="16383" y="14633"/>
                  </a:cubicBezTo>
                  <a:cubicBezTo>
                    <a:pt x="16717" y="14348"/>
                    <a:pt x="17919" y="13740"/>
                    <a:pt x="18134" y="13264"/>
                  </a:cubicBezTo>
                  <a:cubicBezTo>
                    <a:pt x="18336" y="12764"/>
                    <a:pt x="19157" y="11371"/>
                    <a:pt x="19157" y="10907"/>
                  </a:cubicBezTo>
                  <a:cubicBezTo>
                    <a:pt x="19157" y="10479"/>
                    <a:pt x="20432" y="9686"/>
                    <a:pt x="20958" y="9686"/>
                  </a:cubicBezTo>
                  <a:cubicBezTo>
                    <a:pt x="21003" y="9686"/>
                    <a:pt x="21042" y="9692"/>
                    <a:pt x="21074" y="9704"/>
                  </a:cubicBezTo>
                  <a:cubicBezTo>
                    <a:pt x="21115" y="9718"/>
                    <a:pt x="21157" y="9724"/>
                    <a:pt x="21200" y="9724"/>
                  </a:cubicBezTo>
                  <a:cubicBezTo>
                    <a:pt x="21608" y="9724"/>
                    <a:pt x="22094" y="9168"/>
                    <a:pt x="22277" y="9168"/>
                  </a:cubicBezTo>
                  <a:cubicBezTo>
                    <a:pt x="22347" y="9168"/>
                    <a:pt x="22464" y="9180"/>
                    <a:pt x="22603" y="9180"/>
                  </a:cubicBezTo>
                  <a:cubicBezTo>
                    <a:pt x="22887" y="9180"/>
                    <a:pt x="23259" y="9131"/>
                    <a:pt x="23491" y="8835"/>
                  </a:cubicBezTo>
                  <a:cubicBezTo>
                    <a:pt x="23849" y="8406"/>
                    <a:pt x="24122" y="8121"/>
                    <a:pt x="24408" y="7704"/>
                  </a:cubicBezTo>
                  <a:cubicBezTo>
                    <a:pt x="24789" y="7311"/>
                    <a:pt x="25003" y="6668"/>
                    <a:pt x="23968" y="6359"/>
                  </a:cubicBezTo>
                  <a:cubicBezTo>
                    <a:pt x="22944" y="6025"/>
                    <a:pt x="22182" y="5930"/>
                    <a:pt x="21563" y="5597"/>
                  </a:cubicBezTo>
                  <a:cubicBezTo>
                    <a:pt x="20969" y="5259"/>
                    <a:pt x="20387" y="5013"/>
                    <a:pt x="19917" y="5013"/>
                  </a:cubicBezTo>
                  <a:cubicBezTo>
                    <a:pt x="19906" y="5013"/>
                    <a:pt x="19895" y="5013"/>
                    <a:pt x="19884" y="5013"/>
                  </a:cubicBezTo>
                  <a:cubicBezTo>
                    <a:pt x="19873" y="5013"/>
                    <a:pt x="19862" y="5014"/>
                    <a:pt x="19850" y="5014"/>
                  </a:cubicBezTo>
                  <a:cubicBezTo>
                    <a:pt x="19533" y="5014"/>
                    <a:pt x="19012" y="4910"/>
                    <a:pt x="18538" y="4910"/>
                  </a:cubicBezTo>
                  <a:cubicBezTo>
                    <a:pt x="18302" y="4910"/>
                    <a:pt x="18077" y="4936"/>
                    <a:pt x="17895" y="5013"/>
                  </a:cubicBezTo>
                  <a:cubicBezTo>
                    <a:pt x="17324" y="5251"/>
                    <a:pt x="16717" y="6430"/>
                    <a:pt x="15836" y="6632"/>
                  </a:cubicBezTo>
                  <a:cubicBezTo>
                    <a:pt x="15683" y="6670"/>
                    <a:pt x="15491" y="6687"/>
                    <a:pt x="15273" y="6687"/>
                  </a:cubicBezTo>
                  <a:cubicBezTo>
                    <a:pt x="14247" y="6687"/>
                    <a:pt x="12665" y="6316"/>
                    <a:pt x="12145" y="6001"/>
                  </a:cubicBezTo>
                  <a:cubicBezTo>
                    <a:pt x="11537" y="5608"/>
                    <a:pt x="11359" y="4823"/>
                    <a:pt x="11537" y="4430"/>
                  </a:cubicBezTo>
                  <a:cubicBezTo>
                    <a:pt x="11716" y="4049"/>
                    <a:pt x="11787" y="3346"/>
                    <a:pt x="11740" y="3084"/>
                  </a:cubicBezTo>
                  <a:cubicBezTo>
                    <a:pt x="11704" y="2810"/>
                    <a:pt x="12633" y="2322"/>
                    <a:pt x="12954" y="1977"/>
                  </a:cubicBezTo>
                  <a:cubicBezTo>
                    <a:pt x="13276" y="1632"/>
                    <a:pt x="13573" y="548"/>
                    <a:pt x="12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951664" y="4213956"/>
              <a:ext cx="884160" cy="1042550"/>
            </a:xfrm>
            <a:custGeom>
              <a:avLst/>
              <a:gdLst/>
              <a:ahLst/>
              <a:cxnLst/>
              <a:rect l="l" t="t" r="r" b="b"/>
              <a:pathLst>
                <a:path w="19599" h="23110" extrusionOk="0">
                  <a:moveTo>
                    <a:pt x="5062" y="0"/>
                  </a:moveTo>
                  <a:cubicBezTo>
                    <a:pt x="4588" y="0"/>
                    <a:pt x="4017" y="122"/>
                    <a:pt x="3706" y="122"/>
                  </a:cubicBezTo>
                  <a:cubicBezTo>
                    <a:pt x="3664" y="122"/>
                    <a:pt x="3627" y="120"/>
                    <a:pt x="3596" y="115"/>
                  </a:cubicBezTo>
                  <a:cubicBezTo>
                    <a:pt x="3575" y="112"/>
                    <a:pt x="3553" y="110"/>
                    <a:pt x="3529" y="110"/>
                  </a:cubicBezTo>
                  <a:cubicBezTo>
                    <a:pt x="3139" y="110"/>
                    <a:pt x="2420" y="558"/>
                    <a:pt x="2263" y="794"/>
                  </a:cubicBezTo>
                  <a:cubicBezTo>
                    <a:pt x="2096" y="1056"/>
                    <a:pt x="2096" y="2580"/>
                    <a:pt x="2263" y="2854"/>
                  </a:cubicBezTo>
                  <a:cubicBezTo>
                    <a:pt x="2429" y="3116"/>
                    <a:pt x="2263" y="3556"/>
                    <a:pt x="1858" y="4187"/>
                  </a:cubicBezTo>
                  <a:cubicBezTo>
                    <a:pt x="1453" y="4830"/>
                    <a:pt x="977" y="5640"/>
                    <a:pt x="489" y="6128"/>
                  </a:cubicBezTo>
                  <a:cubicBezTo>
                    <a:pt x="0" y="6616"/>
                    <a:pt x="227" y="9354"/>
                    <a:pt x="489" y="9664"/>
                  </a:cubicBezTo>
                  <a:cubicBezTo>
                    <a:pt x="762" y="9985"/>
                    <a:pt x="1501" y="11498"/>
                    <a:pt x="2525" y="11926"/>
                  </a:cubicBezTo>
                  <a:cubicBezTo>
                    <a:pt x="3537" y="12343"/>
                    <a:pt x="4751" y="13105"/>
                    <a:pt x="4751" y="13105"/>
                  </a:cubicBezTo>
                  <a:cubicBezTo>
                    <a:pt x="6620" y="14129"/>
                    <a:pt x="6668" y="15855"/>
                    <a:pt x="6513" y="16189"/>
                  </a:cubicBezTo>
                  <a:cubicBezTo>
                    <a:pt x="6335" y="16498"/>
                    <a:pt x="6251" y="17546"/>
                    <a:pt x="5715" y="17903"/>
                  </a:cubicBezTo>
                  <a:cubicBezTo>
                    <a:pt x="5180" y="18260"/>
                    <a:pt x="5977" y="19094"/>
                    <a:pt x="5370" y="19963"/>
                  </a:cubicBezTo>
                  <a:cubicBezTo>
                    <a:pt x="4763" y="20832"/>
                    <a:pt x="3668" y="21796"/>
                    <a:pt x="3239" y="22332"/>
                  </a:cubicBezTo>
                  <a:cubicBezTo>
                    <a:pt x="2810" y="22880"/>
                    <a:pt x="2810" y="23035"/>
                    <a:pt x="3572" y="23106"/>
                  </a:cubicBezTo>
                  <a:cubicBezTo>
                    <a:pt x="3593" y="23108"/>
                    <a:pt x="3615" y="23109"/>
                    <a:pt x="3638" y="23109"/>
                  </a:cubicBezTo>
                  <a:cubicBezTo>
                    <a:pt x="4422" y="23109"/>
                    <a:pt x="6317" y="21943"/>
                    <a:pt x="6942" y="21677"/>
                  </a:cubicBezTo>
                  <a:cubicBezTo>
                    <a:pt x="7609" y="21392"/>
                    <a:pt x="7704" y="19808"/>
                    <a:pt x="8406" y="19213"/>
                  </a:cubicBezTo>
                  <a:cubicBezTo>
                    <a:pt x="9109" y="18617"/>
                    <a:pt x="9954" y="18558"/>
                    <a:pt x="10978" y="18320"/>
                  </a:cubicBezTo>
                  <a:cubicBezTo>
                    <a:pt x="11990" y="18058"/>
                    <a:pt x="13657" y="17320"/>
                    <a:pt x="14407" y="17046"/>
                  </a:cubicBezTo>
                  <a:cubicBezTo>
                    <a:pt x="15133" y="16784"/>
                    <a:pt x="15109" y="16355"/>
                    <a:pt x="15431" y="15760"/>
                  </a:cubicBezTo>
                  <a:cubicBezTo>
                    <a:pt x="15764" y="15165"/>
                    <a:pt x="16562" y="14629"/>
                    <a:pt x="16931" y="14296"/>
                  </a:cubicBezTo>
                  <a:cubicBezTo>
                    <a:pt x="17312" y="13974"/>
                    <a:pt x="17515" y="12843"/>
                    <a:pt x="17253" y="12569"/>
                  </a:cubicBezTo>
                  <a:cubicBezTo>
                    <a:pt x="16979" y="12307"/>
                    <a:pt x="16812" y="11331"/>
                    <a:pt x="17253" y="10700"/>
                  </a:cubicBezTo>
                  <a:cubicBezTo>
                    <a:pt x="17681" y="10057"/>
                    <a:pt x="18336" y="9033"/>
                    <a:pt x="18860" y="8390"/>
                  </a:cubicBezTo>
                  <a:cubicBezTo>
                    <a:pt x="19396" y="7747"/>
                    <a:pt x="19598" y="7211"/>
                    <a:pt x="18955" y="6783"/>
                  </a:cubicBezTo>
                  <a:cubicBezTo>
                    <a:pt x="18336" y="6354"/>
                    <a:pt x="17157" y="6021"/>
                    <a:pt x="16633" y="5914"/>
                  </a:cubicBezTo>
                  <a:cubicBezTo>
                    <a:pt x="16121" y="5818"/>
                    <a:pt x="16193" y="5342"/>
                    <a:pt x="15276" y="4806"/>
                  </a:cubicBezTo>
                  <a:cubicBezTo>
                    <a:pt x="14359" y="4270"/>
                    <a:pt x="13716" y="3449"/>
                    <a:pt x="13169" y="2639"/>
                  </a:cubicBezTo>
                  <a:cubicBezTo>
                    <a:pt x="12757" y="2039"/>
                    <a:pt x="12116" y="1648"/>
                    <a:pt x="11550" y="1648"/>
                  </a:cubicBezTo>
                  <a:cubicBezTo>
                    <a:pt x="11363" y="1648"/>
                    <a:pt x="11185" y="1691"/>
                    <a:pt x="11026" y="1782"/>
                  </a:cubicBezTo>
                  <a:cubicBezTo>
                    <a:pt x="10887" y="1863"/>
                    <a:pt x="10742" y="1895"/>
                    <a:pt x="10591" y="1895"/>
                  </a:cubicBezTo>
                  <a:cubicBezTo>
                    <a:pt x="10032" y="1895"/>
                    <a:pt x="9402" y="1451"/>
                    <a:pt x="8763" y="1413"/>
                  </a:cubicBezTo>
                  <a:cubicBezTo>
                    <a:pt x="7942" y="1353"/>
                    <a:pt x="6132" y="377"/>
                    <a:pt x="5644" y="115"/>
                  </a:cubicBezTo>
                  <a:cubicBezTo>
                    <a:pt x="5501" y="29"/>
                    <a:pt x="5293" y="0"/>
                    <a:pt x="5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1681094" y="3241545"/>
              <a:ext cx="425952" cy="513064"/>
            </a:xfrm>
            <a:custGeom>
              <a:avLst/>
              <a:gdLst/>
              <a:ahLst/>
              <a:cxnLst/>
              <a:rect l="l" t="t" r="r" b="b"/>
              <a:pathLst>
                <a:path w="9442" h="11373" extrusionOk="0">
                  <a:moveTo>
                    <a:pt x="1941" y="1"/>
                  </a:moveTo>
                  <a:cubicBezTo>
                    <a:pt x="1941" y="1"/>
                    <a:pt x="1643" y="429"/>
                    <a:pt x="1179" y="858"/>
                  </a:cubicBezTo>
                  <a:cubicBezTo>
                    <a:pt x="714" y="1299"/>
                    <a:pt x="595" y="1608"/>
                    <a:pt x="476" y="1858"/>
                  </a:cubicBezTo>
                  <a:cubicBezTo>
                    <a:pt x="357" y="2108"/>
                    <a:pt x="0" y="3180"/>
                    <a:pt x="143" y="3644"/>
                  </a:cubicBezTo>
                  <a:cubicBezTo>
                    <a:pt x="286" y="4109"/>
                    <a:pt x="226" y="4430"/>
                    <a:pt x="750" y="4823"/>
                  </a:cubicBezTo>
                  <a:cubicBezTo>
                    <a:pt x="1286" y="5204"/>
                    <a:pt x="1762" y="5347"/>
                    <a:pt x="1524" y="6073"/>
                  </a:cubicBezTo>
                  <a:cubicBezTo>
                    <a:pt x="1286" y="6787"/>
                    <a:pt x="1465" y="7561"/>
                    <a:pt x="1215" y="7942"/>
                  </a:cubicBezTo>
                  <a:cubicBezTo>
                    <a:pt x="953" y="8335"/>
                    <a:pt x="929" y="9073"/>
                    <a:pt x="1524" y="9585"/>
                  </a:cubicBezTo>
                  <a:cubicBezTo>
                    <a:pt x="2119" y="10085"/>
                    <a:pt x="2858" y="9966"/>
                    <a:pt x="3036" y="10014"/>
                  </a:cubicBezTo>
                  <a:cubicBezTo>
                    <a:pt x="3203" y="10062"/>
                    <a:pt x="3917" y="10407"/>
                    <a:pt x="4024" y="10621"/>
                  </a:cubicBezTo>
                  <a:cubicBezTo>
                    <a:pt x="4132" y="10847"/>
                    <a:pt x="4715" y="11097"/>
                    <a:pt x="5144" y="11312"/>
                  </a:cubicBezTo>
                  <a:cubicBezTo>
                    <a:pt x="5231" y="11353"/>
                    <a:pt x="5318" y="11373"/>
                    <a:pt x="5401" y="11373"/>
                  </a:cubicBezTo>
                  <a:cubicBezTo>
                    <a:pt x="5728" y="11373"/>
                    <a:pt x="6013" y="11076"/>
                    <a:pt x="6156" y="10621"/>
                  </a:cubicBezTo>
                  <a:cubicBezTo>
                    <a:pt x="6280" y="10233"/>
                    <a:pt x="6674" y="10062"/>
                    <a:pt x="7038" y="10062"/>
                  </a:cubicBezTo>
                  <a:cubicBezTo>
                    <a:pt x="7199" y="10062"/>
                    <a:pt x="7354" y="10095"/>
                    <a:pt x="7477" y="10157"/>
                  </a:cubicBezTo>
                  <a:cubicBezTo>
                    <a:pt x="7783" y="10329"/>
                    <a:pt x="8127" y="10440"/>
                    <a:pt x="8405" y="10440"/>
                  </a:cubicBezTo>
                  <a:cubicBezTo>
                    <a:pt x="8473" y="10440"/>
                    <a:pt x="8538" y="10433"/>
                    <a:pt x="8596" y="10419"/>
                  </a:cubicBezTo>
                  <a:cubicBezTo>
                    <a:pt x="8870" y="10335"/>
                    <a:pt x="9430" y="10133"/>
                    <a:pt x="9442" y="10133"/>
                  </a:cubicBezTo>
                  <a:cubicBezTo>
                    <a:pt x="7799" y="6156"/>
                    <a:pt x="5203" y="268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1017168" y="3851337"/>
              <a:ext cx="245547" cy="256735"/>
            </a:xfrm>
            <a:custGeom>
              <a:avLst/>
              <a:gdLst/>
              <a:ahLst/>
              <a:cxnLst/>
              <a:rect l="l" t="t" r="r" b="b"/>
              <a:pathLst>
                <a:path w="5443" h="5691" extrusionOk="0">
                  <a:moveTo>
                    <a:pt x="3318" y="0"/>
                  </a:moveTo>
                  <a:cubicBezTo>
                    <a:pt x="3147" y="0"/>
                    <a:pt x="2966" y="41"/>
                    <a:pt x="2799" y="140"/>
                  </a:cubicBezTo>
                  <a:cubicBezTo>
                    <a:pt x="2311" y="426"/>
                    <a:pt x="2108" y="1081"/>
                    <a:pt x="2025" y="1545"/>
                  </a:cubicBezTo>
                  <a:cubicBezTo>
                    <a:pt x="1930" y="1986"/>
                    <a:pt x="1037" y="2331"/>
                    <a:pt x="1073" y="3153"/>
                  </a:cubicBezTo>
                  <a:cubicBezTo>
                    <a:pt x="1073" y="3153"/>
                    <a:pt x="1073" y="3641"/>
                    <a:pt x="715" y="3974"/>
                  </a:cubicBezTo>
                  <a:cubicBezTo>
                    <a:pt x="358" y="4296"/>
                    <a:pt x="1" y="4867"/>
                    <a:pt x="358" y="4939"/>
                  </a:cubicBezTo>
                  <a:cubicBezTo>
                    <a:pt x="715" y="5010"/>
                    <a:pt x="1477" y="5117"/>
                    <a:pt x="1656" y="5224"/>
                  </a:cubicBezTo>
                  <a:cubicBezTo>
                    <a:pt x="1808" y="5306"/>
                    <a:pt x="2516" y="5690"/>
                    <a:pt x="2875" y="5690"/>
                  </a:cubicBezTo>
                  <a:cubicBezTo>
                    <a:pt x="2937" y="5690"/>
                    <a:pt x="2989" y="5679"/>
                    <a:pt x="3025" y="5653"/>
                  </a:cubicBezTo>
                  <a:cubicBezTo>
                    <a:pt x="3275" y="5474"/>
                    <a:pt x="3454" y="5034"/>
                    <a:pt x="3716" y="5010"/>
                  </a:cubicBezTo>
                  <a:cubicBezTo>
                    <a:pt x="3966" y="4986"/>
                    <a:pt x="4037" y="4343"/>
                    <a:pt x="4252" y="4129"/>
                  </a:cubicBezTo>
                  <a:cubicBezTo>
                    <a:pt x="4454" y="3926"/>
                    <a:pt x="5216" y="3212"/>
                    <a:pt x="5287" y="2641"/>
                  </a:cubicBezTo>
                  <a:cubicBezTo>
                    <a:pt x="5359" y="2069"/>
                    <a:pt x="5442" y="1212"/>
                    <a:pt x="5287" y="986"/>
                  </a:cubicBezTo>
                  <a:cubicBezTo>
                    <a:pt x="5144" y="771"/>
                    <a:pt x="4144" y="640"/>
                    <a:pt x="4037" y="355"/>
                  </a:cubicBezTo>
                  <a:cubicBezTo>
                    <a:pt x="3966" y="164"/>
                    <a:pt x="3661" y="0"/>
                    <a:pt x="3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1747139" y="2882761"/>
              <a:ext cx="170841" cy="423832"/>
            </a:xfrm>
            <a:custGeom>
              <a:avLst/>
              <a:gdLst/>
              <a:ahLst/>
              <a:cxnLst/>
              <a:rect l="l" t="t" r="r" b="b"/>
              <a:pathLst>
                <a:path w="3787" h="9395" extrusionOk="0">
                  <a:moveTo>
                    <a:pt x="3430" y="1"/>
                  </a:moveTo>
                  <a:cubicBezTo>
                    <a:pt x="3430" y="1"/>
                    <a:pt x="3394" y="155"/>
                    <a:pt x="3346" y="417"/>
                  </a:cubicBezTo>
                  <a:cubicBezTo>
                    <a:pt x="3287" y="691"/>
                    <a:pt x="3251" y="1072"/>
                    <a:pt x="3132" y="1525"/>
                  </a:cubicBezTo>
                  <a:cubicBezTo>
                    <a:pt x="2930" y="2429"/>
                    <a:pt x="2596" y="3620"/>
                    <a:pt x="2179" y="4787"/>
                  </a:cubicBezTo>
                  <a:cubicBezTo>
                    <a:pt x="1763" y="5942"/>
                    <a:pt x="1251" y="7061"/>
                    <a:pt x="810" y="7882"/>
                  </a:cubicBezTo>
                  <a:cubicBezTo>
                    <a:pt x="584" y="8275"/>
                    <a:pt x="393" y="8609"/>
                    <a:pt x="239" y="8835"/>
                  </a:cubicBezTo>
                  <a:cubicBezTo>
                    <a:pt x="96" y="9049"/>
                    <a:pt x="1" y="9168"/>
                    <a:pt x="1" y="9168"/>
                  </a:cubicBezTo>
                  <a:lnTo>
                    <a:pt x="298" y="9395"/>
                  </a:lnTo>
                  <a:cubicBezTo>
                    <a:pt x="298" y="9395"/>
                    <a:pt x="405" y="9264"/>
                    <a:pt x="548" y="9037"/>
                  </a:cubicBezTo>
                  <a:cubicBezTo>
                    <a:pt x="703" y="8799"/>
                    <a:pt x="905" y="8466"/>
                    <a:pt x="1132" y="8049"/>
                  </a:cubicBezTo>
                  <a:cubicBezTo>
                    <a:pt x="1596" y="7216"/>
                    <a:pt x="2120" y="6073"/>
                    <a:pt x="2537" y="4894"/>
                  </a:cubicBezTo>
                  <a:cubicBezTo>
                    <a:pt x="2953" y="3727"/>
                    <a:pt x="3287" y="2513"/>
                    <a:pt x="3489" y="1596"/>
                  </a:cubicBezTo>
                  <a:cubicBezTo>
                    <a:pt x="3584" y="1132"/>
                    <a:pt x="3644" y="751"/>
                    <a:pt x="3703" y="477"/>
                  </a:cubicBezTo>
                  <a:cubicBezTo>
                    <a:pt x="3751" y="215"/>
                    <a:pt x="3787" y="60"/>
                    <a:pt x="3787" y="60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1863170" y="2752113"/>
              <a:ext cx="112826" cy="125503"/>
            </a:xfrm>
            <a:custGeom>
              <a:avLst/>
              <a:gdLst/>
              <a:ahLst/>
              <a:cxnLst/>
              <a:rect l="l" t="t" r="r" b="b"/>
              <a:pathLst>
                <a:path w="2501" h="2782" extrusionOk="0">
                  <a:moveTo>
                    <a:pt x="1317" y="0"/>
                  </a:moveTo>
                  <a:cubicBezTo>
                    <a:pt x="705" y="0"/>
                    <a:pt x="164" y="545"/>
                    <a:pt x="96" y="1253"/>
                  </a:cubicBezTo>
                  <a:cubicBezTo>
                    <a:pt x="0" y="1980"/>
                    <a:pt x="417" y="2658"/>
                    <a:pt x="1060" y="2766"/>
                  </a:cubicBezTo>
                  <a:cubicBezTo>
                    <a:pt x="1117" y="2776"/>
                    <a:pt x="1174" y="2782"/>
                    <a:pt x="1230" y="2782"/>
                  </a:cubicBezTo>
                  <a:cubicBezTo>
                    <a:pt x="1799" y="2782"/>
                    <a:pt x="2320" y="2253"/>
                    <a:pt x="2417" y="1527"/>
                  </a:cubicBezTo>
                  <a:cubicBezTo>
                    <a:pt x="2501" y="741"/>
                    <a:pt x="2048" y="63"/>
                    <a:pt x="1393" y="3"/>
                  </a:cubicBezTo>
                  <a:cubicBezTo>
                    <a:pt x="1368" y="1"/>
                    <a:pt x="1342" y="0"/>
                    <a:pt x="1317" y="0"/>
                  </a:cubicBezTo>
                  <a:close/>
                </a:path>
              </a:pathLst>
            </a:custGeom>
            <a:solidFill>
              <a:srgbClr val="F351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1842734" y="2788745"/>
              <a:ext cx="154195" cy="109623"/>
            </a:xfrm>
            <a:custGeom>
              <a:avLst/>
              <a:gdLst/>
              <a:ahLst/>
              <a:cxnLst/>
              <a:rect l="l" t="t" r="r" b="b"/>
              <a:pathLst>
                <a:path w="3418" h="2430" extrusionOk="0">
                  <a:moveTo>
                    <a:pt x="1763" y="1"/>
                  </a:moveTo>
                  <a:cubicBezTo>
                    <a:pt x="1573" y="144"/>
                    <a:pt x="1430" y="370"/>
                    <a:pt x="1322" y="572"/>
                  </a:cubicBezTo>
                  <a:cubicBezTo>
                    <a:pt x="1215" y="763"/>
                    <a:pt x="1156" y="930"/>
                    <a:pt x="1156" y="930"/>
                  </a:cubicBezTo>
                  <a:cubicBezTo>
                    <a:pt x="632" y="441"/>
                    <a:pt x="1" y="394"/>
                    <a:pt x="1" y="394"/>
                  </a:cubicBezTo>
                  <a:lnTo>
                    <a:pt x="1" y="394"/>
                  </a:lnTo>
                  <a:cubicBezTo>
                    <a:pt x="72" y="1192"/>
                    <a:pt x="441" y="1704"/>
                    <a:pt x="775" y="2013"/>
                  </a:cubicBezTo>
                  <a:cubicBezTo>
                    <a:pt x="1096" y="2323"/>
                    <a:pt x="1430" y="2430"/>
                    <a:pt x="1430" y="2430"/>
                  </a:cubicBezTo>
                  <a:cubicBezTo>
                    <a:pt x="1430" y="2430"/>
                    <a:pt x="1434" y="2430"/>
                    <a:pt x="1442" y="2430"/>
                  </a:cubicBezTo>
                  <a:cubicBezTo>
                    <a:pt x="1505" y="2430"/>
                    <a:pt x="1812" y="2421"/>
                    <a:pt x="2204" y="2251"/>
                  </a:cubicBezTo>
                  <a:cubicBezTo>
                    <a:pt x="2632" y="2061"/>
                    <a:pt x="3120" y="1656"/>
                    <a:pt x="3418" y="811"/>
                  </a:cubicBezTo>
                  <a:cubicBezTo>
                    <a:pt x="3418" y="806"/>
                    <a:pt x="3322" y="786"/>
                    <a:pt x="3165" y="786"/>
                  </a:cubicBezTo>
                  <a:cubicBezTo>
                    <a:pt x="2924" y="786"/>
                    <a:pt x="2541" y="832"/>
                    <a:pt x="2144" y="1049"/>
                  </a:cubicBezTo>
                  <a:cubicBezTo>
                    <a:pt x="2144" y="1049"/>
                    <a:pt x="2144" y="870"/>
                    <a:pt x="2084" y="656"/>
                  </a:cubicBezTo>
                  <a:cubicBezTo>
                    <a:pt x="2025" y="441"/>
                    <a:pt x="1930" y="180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1411454" y="2469074"/>
              <a:ext cx="330359" cy="354990"/>
            </a:xfrm>
            <a:custGeom>
              <a:avLst/>
              <a:gdLst/>
              <a:ahLst/>
              <a:cxnLst/>
              <a:rect l="l" t="t" r="r" b="b"/>
              <a:pathLst>
                <a:path w="7323" h="7869" extrusionOk="0">
                  <a:moveTo>
                    <a:pt x="4685" y="0"/>
                  </a:moveTo>
                  <a:cubicBezTo>
                    <a:pt x="4323" y="0"/>
                    <a:pt x="3974" y="93"/>
                    <a:pt x="3679" y="217"/>
                  </a:cubicBezTo>
                  <a:cubicBezTo>
                    <a:pt x="3155" y="443"/>
                    <a:pt x="2870" y="443"/>
                    <a:pt x="2870" y="443"/>
                  </a:cubicBezTo>
                  <a:cubicBezTo>
                    <a:pt x="2870" y="443"/>
                    <a:pt x="2560" y="503"/>
                    <a:pt x="1965" y="860"/>
                  </a:cubicBezTo>
                  <a:cubicBezTo>
                    <a:pt x="1357" y="1193"/>
                    <a:pt x="0" y="2551"/>
                    <a:pt x="0" y="2551"/>
                  </a:cubicBezTo>
                  <a:cubicBezTo>
                    <a:pt x="0" y="2551"/>
                    <a:pt x="488" y="3456"/>
                    <a:pt x="1131" y="3932"/>
                  </a:cubicBezTo>
                  <a:cubicBezTo>
                    <a:pt x="1131" y="3932"/>
                    <a:pt x="1881" y="3598"/>
                    <a:pt x="2060" y="3456"/>
                  </a:cubicBezTo>
                  <a:lnTo>
                    <a:pt x="2060" y="3456"/>
                  </a:lnTo>
                  <a:cubicBezTo>
                    <a:pt x="2060" y="3456"/>
                    <a:pt x="2429" y="5277"/>
                    <a:pt x="1679" y="6396"/>
                  </a:cubicBezTo>
                  <a:cubicBezTo>
                    <a:pt x="1679" y="6396"/>
                    <a:pt x="2108" y="6896"/>
                    <a:pt x="2834" y="7015"/>
                  </a:cubicBezTo>
                  <a:cubicBezTo>
                    <a:pt x="3548" y="7123"/>
                    <a:pt x="4286" y="7099"/>
                    <a:pt x="4917" y="7551"/>
                  </a:cubicBezTo>
                  <a:cubicBezTo>
                    <a:pt x="5220" y="7767"/>
                    <a:pt x="5615" y="7868"/>
                    <a:pt x="5989" y="7868"/>
                  </a:cubicBezTo>
                  <a:cubicBezTo>
                    <a:pt x="6379" y="7868"/>
                    <a:pt x="6746" y="7758"/>
                    <a:pt x="6965" y="7551"/>
                  </a:cubicBezTo>
                  <a:cubicBezTo>
                    <a:pt x="6965" y="7551"/>
                    <a:pt x="7323" y="6146"/>
                    <a:pt x="6965" y="4837"/>
                  </a:cubicBezTo>
                  <a:cubicBezTo>
                    <a:pt x="6608" y="3527"/>
                    <a:pt x="6072" y="2813"/>
                    <a:pt x="6072" y="2813"/>
                  </a:cubicBezTo>
                  <a:lnTo>
                    <a:pt x="6072" y="2813"/>
                  </a:lnTo>
                  <a:lnTo>
                    <a:pt x="6299" y="2991"/>
                  </a:lnTo>
                  <a:cubicBezTo>
                    <a:pt x="6299" y="2991"/>
                    <a:pt x="7072" y="2146"/>
                    <a:pt x="7120" y="1491"/>
                  </a:cubicBezTo>
                  <a:cubicBezTo>
                    <a:pt x="7120" y="1491"/>
                    <a:pt x="6203" y="574"/>
                    <a:pt x="5572" y="217"/>
                  </a:cubicBezTo>
                  <a:cubicBezTo>
                    <a:pt x="5283" y="62"/>
                    <a:pt x="4980" y="0"/>
                    <a:pt x="4685" y="0"/>
                  </a:cubicBezTo>
                  <a:close/>
                </a:path>
              </a:pathLst>
            </a:custGeom>
            <a:solidFill>
              <a:srgbClr val="108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1473755" y="2360577"/>
              <a:ext cx="111202" cy="150089"/>
            </a:xfrm>
            <a:custGeom>
              <a:avLst/>
              <a:gdLst/>
              <a:ahLst/>
              <a:cxnLst/>
              <a:rect l="l" t="t" r="r" b="b"/>
              <a:pathLst>
                <a:path w="2465" h="3327" extrusionOk="0">
                  <a:moveTo>
                    <a:pt x="1202" y="1"/>
                  </a:moveTo>
                  <a:cubicBezTo>
                    <a:pt x="1160" y="1"/>
                    <a:pt x="1116" y="5"/>
                    <a:pt x="1072" y="15"/>
                  </a:cubicBezTo>
                  <a:cubicBezTo>
                    <a:pt x="512" y="134"/>
                    <a:pt x="0" y="431"/>
                    <a:pt x="84" y="1193"/>
                  </a:cubicBezTo>
                  <a:cubicBezTo>
                    <a:pt x="84" y="1253"/>
                    <a:pt x="238" y="1991"/>
                    <a:pt x="596" y="2348"/>
                  </a:cubicBezTo>
                  <a:cubicBezTo>
                    <a:pt x="765" y="2517"/>
                    <a:pt x="918" y="2558"/>
                    <a:pt x="1044" y="2558"/>
                  </a:cubicBezTo>
                  <a:cubicBezTo>
                    <a:pt x="1162" y="2558"/>
                    <a:pt x="1255" y="2523"/>
                    <a:pt x="1316" y="2523"/>
                  </a:cubicBezTo>
                  <a:cubicBezTo>
                    <a:pt x="1327" y="2523"/>
                    <a:pt x="1337" y="2524"/>
                    <a:pt x="1346" y="2527"/>
                  </a:cubicBezTo>
                  <a:cubicBezTo>
                    <a:pt x="1453" y="2574"/>
                    <a:pt x="1512" y="2848"/>
                    <a:pt x="1512" y="3051"/>
                  </a:cubicBezTo>
                  <a:cubicBezTo>
                    <a:pt x="1512" y="3183"/>
                    <a:pt x="1661" y="3326"/>
                    <a:pt x="1856" y="3326"/>
                  </a:cubicBezTo>
                  <a:cubicBezTo>
                    <a:pt x="1942" y="3326"/>
                    <a:pt x="2037" y="3299"/>
                    <a:pt x="2132" y="3229"/>
                  </a:cubicBezTo>
                  <a:cubicBezTo>
                    <a:pt x="2429" y="3003"/>
                    <a:pt x="2262" y="1991"/>
                    <a:pt x="2262" y="1991"/>
                  </a:cubicBezTo>
                  <a:cubicBezTo>
                    <a:pt x="2262" y="1991"/>
                    <a:pt x="2429" y="1658"/>
                    <a:pt x="2310" y="1193"/>
                  </a:cubicBezTo>
                  <a:cubicBezTo>
                    <a:pt x="2310" y="1193"/>
                    <a:pt x="2465" y="824"/>
                    <a:pt x="2358" y="598"/>
                  </a:cubicBezTo>
                  <a:cubicBezTo>
                    <a:pt x="2308" y="493"/>
                    <a:pt x="2246" y="450"/>
                    <a:pt x="2186" y="450"/>
                  </a:cubicBezTo>
                  <a:cubicBezTo>
                    <a:pt x="2117" y="450"/>
                    <a:pt x="2051" y="508"/>
                    <a:pt x="2012" y="598"/>
                  </a:cubicBezTo>
                  <a:cubicBezTo>
                    <a:pt x="2012" y="598"/>
                    <a:pt x="1699" y="1"/>
                    <a:pt x="1202" y="1"/>
                  </a:cubicBezTo>
                  <a:close/>
                </a:path>
              </a:pathLst>
            </a:custGeom>
            <a:solidFill>
              <a:srgbClr val="F79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1409289" y="2307750"/>
              <a:ext cx="198766" cy="134074"/>
            </a:xfrm>
            <a:custGeom>
              <a:avLst/>
              <a:gdLst/>
              <a:ahLst/>
              <a:cxnLst/>
              <a:rect l="l" t="t" r="r" b="b"/>
              <a:pathLst>
                <a:path w="4406" h="2972" extrusionOk="0">
                  <a:moveTo>
                    <a:pt x="2584" y="0"/>
                  </a:moveTo>
                  <a:cubicBezTo>
                    <a:pt x="2558" y="0"/>
                    <a:pt x="2530" y="2"/>
                    <a:pt x="2501" y="7"/>
                  </a:cubicBezTo>
                  <a:cubicBezTo>
                    <a:pt x="2048" y="90"/>
                    <a:pt x="1632" y="709"/>
                    <a:pt x="1632" y="709"/>
                  </a:cubicBezTo>
                  <a:cubicBezTo>
                    <a:pt x="1632" y="709"/>
                    <a:pt x="1526" y="678"/>
                    <a:pt x="1321" y="678"/>
                  </a:cubicBezTo>
                  <a:cubicBezTo>
                    <a:pt x="1219" y="678"/>
                    <a:pt x="1092" y="686"/>
                    <a:pt x="941" y="709"/>
                  </a:cubicBezTo>
                  <a:cubicBezTo>
                    <a:pt x="501" y="781"/>
                    <a:pt x="1" y="1078"/>
                    <a:pt x="179" y="1531"/>
                  </a:cubicBezTo>
                  <a:cubicBezTo>
                    <a:pt x="340" y="1928"/>
                    <a:pt x="918" y="1948"/>
                    <a:pt x="1030" y="1948"/>
                  </a:cubicBezTo>
                  <a:cubicBezTo>
                    <a:pt x="1042" y="1948"/>
                    <a:pt x="1048" y="1948"/>
                    <a:pt x="1048" y="1948"/>
                  </a:cubicBezTo>
                  <a:lnTo>
                    <a:pt x="1048" y="1948"/>
                  </a:lnTo>
                  <a:cubicBezTo>
                    <a:pt x="1048" y="1948"/>
                    <a:pt x="911" y="2608"/>
                    <a:pt x="1296" y="2608"/>
                  </a:cubicBezTo>
                  <a:cubicBezTo>
                    <a:pt x="1350" y="2608"/>
                    <a:pt x="1413" y="2596"/>
                    <a:pt x="1489" y="2567"/>
                  </a:cubicBezTo>
                  <a:cubicBezTo>
                    <a:pt x="1513" y="2567"/>
                    <a:pt x="1525" y="2555"/>
                    <a:pt x="1536" y="2543"/>
                  </a:cubicBezTo>
                  <a:cubicBezTo>
                    <a:pt x="1513" y="2436"/>
                    <a:pt x="1489" y="2364"/>
                    <a:pt x="1489" y="2352"/>
                  </a:cubicBezTo>
                  <a:cubicBezTo>
                    <a:pt x="1429" y="1793"/>
                    <a:pt x="1667" y="1495"/>
                    <a:pt x="2025" y="1317"/>
                  </a:cubicBezTo>
                  <a:cubicBezTo>
                    <a:pt x="2167" y="1245"/>
                    <a:pt x="2310" y="1197"/>
                    <a:pt x="2477" y="1174"/>
                  </a:cubicBezTo>
                  <a:cubicBezTo>
                    <a:pt x="2521" y="1164"/>
                    <a:pt x="2563" y="1160"/>
                    <a:pt x="2605" y="1160"/>
                  </a:cubicBezTo>
                  <a:cubicBezTo>
                    <a:pt x="3094" y="1160"/>
                    <a:pt x="3418" y="1757"/>
                    <a:pt x="3418" y="1757"/>
                  </a:cubicBezTo>
                  <a:cubicBezTo>
                    <a:pt x="3456" y="1668"/>
                    <a:pt x="3522" y="1609"/>
                    <a:pt x="3589" y="1609"/>
                  </a:cubicBezTo>
                  <a:cubicBezTo>
                    <a:pt x="3648" y="1609"/>
                    <a:pt x="3707" y="1652"/>
                    <a:pt x="3751" y="1757"/>
                  </a:cubicBezTo>
                  <a:cubicBezTo>
                    <a:pt x="3858" y="1971"/>
                    <a:pt x="3715" y="2352"/>
                    <a:pt x="3715" y="2352"/>
                  </a:cubicBezTo>
                  <a:cubicBezTo>
                    <a:pt x="3787" y="2602"/>
                    <a:pt x="3751" y="2805"/>
                    <a:pt x="3727" y="2960"/>
                  </a:cubicBezTo>
                  <a:cubicBezTo>
                    <a:pt x="3751" y="2960"/>
                    <a:pt x="3775" y="2972"/>
                    <a:pt x="3799" y="2972"/>
                  </a:cubicBezTo>
                  <a:cubicBezTo>
                    <a:pt x="4406" y="2972"/>
                    <a:pt x="4287" y="2186"/>
                    <a:pt x="4108" y="1936"/>
                  </a:cubicBezTo>
                  <a:cubicBezTo>
                    <a:pt x="3930" y="1698"/>
                    <a:pt x="4049" y="1067"/>
                    <a:pt x="3811" y="709"/>
                  </a:cubicBezTo>
                  <a:cubicBezTo>
                    <a:pt x="3668" y="495"/>
                    <a:pt x="3435" y="452"/>
                    <a:pt x="3271" y="452"/>
                  </a:cubicBezTo>
                  <a:cubicBezTo>
                    <a:pt x="3162" y="452"/>
                    <a:pt x="3084" y="471"/>
                    <a:pt x="3084" y="471"/>
                  </a:cubicBezTo>
                  <a:cubicBezTo>
                    <a:pt x="3084" y="471"/>
                    <a:pt x="2980" y="0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1462477" y="2337119"/>
              <a:ext cx="101007" cy="85894"/>
            </a:xfrm>
            <a:custGeom>
              <a:avLst/>
              <a:gdLst/>
              <a:ahLst/>
              <a:cxnLst/>
              <a:rect l="l" t="t" r="r" b="b"/>
              <a:pathLst>
                <a:path w="2239" h="1904" extrusionOk="0">
                  <a:moveTo>
                    <a:pt x="1239" y="1"/>
                  </a:moveTo>
                  <a:cubicBezTo>
                    <a:pt x="561" y="1"/>
                    <a:pt x="72" y="1082"/>
                    <a:pt x="72" y="1082"/>
                  </a:cubicBezTo>
                  <a:cubicBezTo>
                    <a:pt x="72" y="1082"/>
                    <a:pt x="0" y="1594"/>
                    <a:pt x="369" y="1904"/>
                  </a:cubicBezTo>
                  <a:cubicBezTo>
                    <a:pt x="369" y="1904"/>
                    <a:pt x="1060" y="1606"/>
                    <a:pt x="1108" y="582"/>
                  </a:cubicBezTo>
                  <a:cubicBezTo>
                    <a:pt x="1108" y="582"/>
                    <a:pt x="1277" y="1121"/>
                    <a:pt x="2018" y="1121"/>
                  </a:cubicBezTo>
                  <a:cubicBezTo>
                    <a:pt x="2086" y="1121"/>
                    <a:pt x="2160" y="1116"/>
                    <a:pt x="2239" y="1106"/>
                  </a:cubicBezTo>
                  <a:cubicBezTo>
                    <a:pt x="2239" y="1106"/>
                    <a:pt x="2155" y="237"/>
                    <a:pt x="1405" y="23"/>
                  </a:cubicBezTo>
                  <a:cubicBezTo>
                    <a:pt x="1349" y="8"/>
                    <a:pt x="1293" y="1"/>
                    <a:pt x="1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1519410" y="3015438"/>
              <a:ext cx="22601" cy="110165"/>
            </a:xfrm>
            <a:custGeom>
              <a:avLst/>
              <a:gdLst/>
              <a:ahLst/>
              <a:cxnLst/>
              <a:rect l="l" t="t" r="r" b="b"/>
              <a:pathLst>
                <a:path w="501" h="2442" extrusionOk="0">
                  <a:moveTo>
                    <a:pt x="107" y="0"/>
                  </a:moveTo>
                  <a:lnTo>
                    <a:pt x="0" y="12"/>
                  </a:lnTo>
                  <a:cubicBezTo>
                    <a:pt x="0" y="24"/>
                    <a:pt x="238" y="1227"/>
                    <a:pt x="393" y="2441"/>
                  </a:cubicBezTo>
                  <a:lnTo>
                    <a:pt x="500" y="2441"/>
                  </a:lnTo>
                  <a:cubicBezTo>
                    <a:pt x="346" y="1215"/>
                    <a:pt x="107" y="12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-148910" y="4850591"/>
              <a:ext cx="28150" cy="14977"/>
            </a:xfrm>
            <a:custGeom>
              <a:avLst/>
              <a:gdLst/>
              <a:ahLst/>
              <a:cxnLst/>
              <a:rect l="l" t="t" r="r" b="b"/>
              <a:pathLst>
                <a:path w="624" h="332" extrusionOk="0">
                  <a:moveTo>
                    <a:pt x="35" y="0"/>
                  </a:moveTo>
                  <a:cubicBezTo>
                    <a:pt x="19" y="0"/>
                    <a:pt x="1" y="8"/>
                    <a:pt x="1" y="41"/>
                  </a:cubicBezTo>
                  <a:cubicBezTo>
                    <a:pt x="1" y="89"/>
                    <a:pt x="64" y="145"/>
                    <a:pt x="119" y="145"/>
                  </a:cubicBezTo>
                  <a:cubicBezTo>
                    <a:pt x="132" y="145"/>
                    <a:pt x="144" y="143"/>
                    <a:pt x="155" y="136"/>
                  </a:cubicBezTo>
                  <a:cubicBezTo>
                    <a:pt x="171" y="128"/>
                    <a:pt x="195" y="125"/>
                    <a:pt x="220" y="125"/>
                  </a:cubicBezTo>
                  <a:cubicBezTo>
                    <a:pt x="269" y="125"/>
                    <a:pt x="322" y="136"/>
                    <a:pt x="322" y="136"/>
                  </a:cubicBezTo>
                  <a:cubicBezTo>
                    <a:pt x="322" y="136"/>
                    <a:pt x="346" y="172"/>
                    <a:pt x="417" y="255"/>
                  </a:cubicBezTo>
                  <a:cubicBezTo>
                    <a:pt x="457" y="308"/>
                    <a:pt x="523" y="332"/>
                    <a:pt x="567" y="332"/>
                  </a:cubicBezTo>
                  <a:cubicBezTo>
                    <a:pt x="602" y="332"/>
                    <a:pt x="623" y="317"/>
                    <a:pt x="608" y="291"/>
                  </a:cubicBezTo>
                  <a:cubicBezTo>
                    <a:pt x="584" y="231"/>
                    <a:pt x="512" y="53"/>
                    <a:pt x="393" y="41"/>
                  </a:cubicBezTo>
                  <a:cubicBezTo>
                    <a:pt x="274" y="5"/>
                    <a:pt x="60" y="5"/>
                    <a:pt x="60" y="5"/>
                  </a:cubicBezTo>
                  <a:cubicBezTo>
                    <a:pt x="60" y="5"/>
                    <a:pt x="48" y="0"/>
                    <a:pt x="35" y="0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-217121" y="4885463"/>
              <a:ext cx="58060" cy="44932"/>
            </a:xfrm>
            <a:custGeom>
              <a:avLst/>
              <a:gdLst/>
              <a:ahLst/>
              <a:cxnLst/>
              <a:rect l="l" t="t" r="r" b="b"/>
              <a:pathLst>
                <a:path w="1287" h="996" extrusionOk="0">
                  <a:moveTo>
                    <a:pt x="247" y="1"/>
                  </a:moveTo>
                  <a:cubicBezTo>
                    <a:pt x="117" y="1"/>
                    <a:pt x="0" y="6"/>
                    <a:pt x="0" y="6"/>
                  </a:cubicBezTo>
                  <a:lnTo>
                    <a:pt x="179" y="470"/>
                  </a:lnTo>
                  <a:cubicBezTo>
                    <a:pt x="370" y="673"/>
                    <a:pt x="608" y="780"/>
                    <a:pt x="608" y="780"/>
                  </a:cubicBezTo>
                  <a:cubicBezTo>
                    <a:pt x="619" y="923"/>
                    <a:pt x="702" y="995"/>
                    <a:pt x="761" y="995"/>
                  </a:cubicBezTo>
                  <a:cubicBezTo>
                    <a:pt x="766" y="995"/>
                    <a:pt x="770" y="995"/>
                    <a:pt x="774" y="994"/>
                  </a:cubicBezTo>
                  <a:cubicBezTo>
                    <a:pt x="810" y="994"/>
                    <a:pt x="810" y="756"/>
                    <a:pt x="810" y="756"/>
                  </a:cubicBezTo>
                  <a:cubicBezTo>
                    <a:pt x="848" y="832"/>
                    <a:pt x="970" y="916"/>
                    <a:pt x="1023" y="916"/>
                  </a:cubicBezTo>
                  <a:cubicBezTo>
                    <a:pt x="1037" y="916"/>
                    <a:pt x="1046" y="911"/>
                    <a:pt x="1048" y="899"/>
                  </a:cubicBezTo>
                  <a:cubicBezTo>
                    <a:pt x="1084" y="839"/>
                    <a:pt x="1048" y="720"/>
                    <a:pt x="1048" y="720"/>
                  </a:cubicBezTo>
                  <a:lnTo>
                    <a:pt x="1048" y="720"/>
                  </a:lnTo>
                  <a:cubicBezTo>
                    <a:pt x="1048" y="720"/>
                    <a:pt x="1132" y="815"/>
                    <a:pt x="1167" y="815"/>
                  </a:cubicBezTo>
                  <a:cubicBezTo>
                    <a:pt x="1227" y="815"/>
                    <a:pt x="1286" y="768"/>
                    <a:pt x="1262" y="649"/>
                  </a:cubicBezTo>
                  <a:cubicBezTo>
                    <a:pt x="1227" y="530"/>
                    <a:pt x="1167" y="351"/>
                    <a:pt x="1096" y="256"/>
                  </a:cubicBezTo>
                  <a:cubicBezTo>
                    <a:pt x="1024" y="173"/>
                    <a:pt x="977" y="65"/>
                    <a:pt x="834" y="42"/>
                  </a:cubicBezTo>
                  <a:cubicBezTo>
                    <a:pt x="679" y="6"/>
                    <a:pt x="620" y="18"/>
                    <a:pt x="441" y="6"/>
                  </a:cubicBezTo>
                  <a:cubicBezTo>
                    <a:pt x="381" y="2"/>
                    <a:pt x="313" y="1"/>
                    <a:pt x="247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-206384" y="4880727"/>
              <a:ext cx="33699" cy="10015"/>
            </a:xfrm>
            <a:custGeom>
              <a:avLst/>
              <a:gdLst/>
              <a:ahLst/>
              <a:cxnLst/>
              <a:rect l="l" t="t" r="r" b="b"/>
              <a:pathLst>
                <a:path w="747" h="222" extrusionOk="0">
                  <a:moveTo>
                    <a:pt x="485" y="1"/>
                  </a:moveTo>
                  <a:cubicBezTo>
                    <a:pt x="361" y="1"/>
                    <a:pt x="1" y="111"/>
                    <a:pt x="1" y="111"/>
                  </a:cubicBezTo>
                  <a:lnTo>
                    <a:pt x="1" y="206"/>
                  </a:lnTo>
                  <a:cubicBezTo>
                    <a:pt x="1" y="206"/>
                    <a:pt x="350" y="222"/>
                    <a:pt x="565" y="222"/>
                  </a:cubicBezTo>
                  <a:cubicBezTo>
                    <a:pt x="673" y="222"/>
                    <a:pt x="747" y="218"/>
                    <a:pt x="727" y="206"/>
                  </a:cubicBezTo>
                  <a:cubicBezTo>
                    <a:pt x="679" y="158"/>
                    <a:pt x="608" y="39"/>
                    <a:pt x="513" y="4"/>
                  </a:cubicBezTo>
                  <a:cubicBezTo>
                    <a:pt x="506" y="2"/>
                    <a:pt x="496" y="1"/>
                    <a:pt x="485" y="1"/>
                  </a:cubicBezTo>
                  <a:close/>
                </a:path>
              </a:pathLst>
            </a:custGeom>
            <a:solidFill>
              <a:srgbClr val="FF9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181948" y="5317556"/>
              <a:ext cx="169262" cy="169217"/>
            </a:xfrm>
            <a:custGeom>
              <a:avLst/>
              <a:gdLst/>
              <a:ahLst/>
              <a:cxnLst/>
              <a:rect l="l" t="t" r="r" b="b"/>
              <a:pathLst>
                <a:path w="3752" h="3751" extrusionOk="0">
                  <a:moveTo>
                    <a:pt x="1882" y="0"/>
                  </a:moveTo>
                  <a:cubicBezTo>
                    <a:pt x="846" y="0"/>
                    <a:pt x="1" y="834"/>
                    <a:pt x="1" y="1870"/>
                  </a:cubicBezTo>
                  <a:cubicBezTo>
                    <a:pt x="1" y="2906"/>
                    <a:pt x="846" y="3751"/>
                    <a:pt x="1882" y="3751"/>
                  </a:cubicBezTo>
                  <a:cubicBezTo>
                    <a:pt x="2918" y="3751"/>
                    <a:pt x="3751" y="2906"/>
                    <a:pt x="3751" y="1870"/>
                  </a:cubicBezTo>
                  <a:cubicBezTo>
                    <a:pt x="3751" y="834"/>
                    <a:pt x="2918" y="0"/>
                    <a:pt x="1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229226" y="5364293"/>
              <a:ext cx="75248" cy="7524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07"/>
                  </a:moveTo>
                  <a:cubicBezTo>
                    <a:pt x="1239" y="107"/>
                    <a:pt x="1560" y="441"/>
                    <a:pt x="1560" y="834"/>
                  </a:cubicBezTo>
                  <a:cubicBezTo>
                    <a:pt x="1560" y="1239"/>
                    <a:pt x="1239" y="1560"/>
                    <a:pt x="834" y="1560"/>
                  </a:cubicBezTo>
                  <a:cubicBezTo>
                    <a:pt x="429" y="1560"/>
                    <a:pt x="108" y="1239"/>
                    <a:pt x="108" y="834"/>
                  </a:cubicBezTo>
                  <a:cubicBezTo>
                    <a:pt x="108" y="441"/>
                    <a:pt x="429" y="107"/>
                    <a:pt x="834" y="107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69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1239755" y="3990917"/>
              <a:ext cx="161503" cy="96947"/>
            </a:xfrm>
            <a:custGeom>
              <a:avLst/>
              <a:gdLst/>
              <a:ahLst/>
              <a:cxnLst/>
              <a:rect l="l" t="t" r="r" b="b"/>
              <a:pathLst>
                <a:path w="3580" h="2149" extrusionOk="0">
                  <a:moveTo>
                    <a:pt x="1975" y="1"/>
                  </a:moveTo>
                  <a:cubicBezTo>
                    <a:pt x="1925" y="1"/>
                    <a:pt x="1866" y="15"/>
                    <a:pt x="1794" y="47"/>
                  </a:cubicBezTo>
                  <a:cubicBezTo>
                    <a:pt x="1413" y="225"/>
                    <a:pt x="1520" y="297"/>
                    <a:pt x="1330" y="440"/>
                  </a:cubicBezTo>
                  <a:cubicBezTo>
                    <a:pt x="1175" y="606"/>
                    <a:pt x="877" y="832"/>
                    <a:pt x="877" y="832"/>
                  </a:cubicBezTo>
                  <a:cubicBezTo>
                    <a:pt x="877" y="832"/>
                    <a:pt x="461" y="1213"/>
                    <a:pt x="163" y="1630"/>
                  </a:cubicBezTo>
                  <a:cubicBezTo>
                    <a:pt x="1" y="1857"/>
                    <a:pt x="164" y="1901"/>
                    <a:pt x="381" y="1901"/>
                  </a:cubicBezTo>
                  <a:cubicBezTo>
                    <a:pt x="514" y="1901"/>
                    <a:pt x="667" y="1884"/>
                    <a:pt x="777" y="1884"/>
                  </a:cubicBezTo>
                  <a:cubicBezTo>
                    <a:pt x="817" y="1884"/>
                    <a:pt x="851" y="1886"/>
                    <a:pt x="877" y="1892"/>
                  </a:cubicBezTo>
                  <a:cubicBezTo>
                    <a:pt x="1052" y="1923"/>
                    <a:pt x="1111" y="2149"/>
                    <a:pt x="1392" y="2149"/>
                  </a:cubicBezTo>
                  <a:cubicBezTo>
                    <a:pt x="1437" y="2149"/>
                    <a:pt x="1487" y="2143"/>
                    <a:pt x="1544" y="2130"/>
                  </a:cubicBezTo>
                  <a:cubicBezTo>
                    <a:pt x="1713" y="2087"/>
                    <a:pt x="1753" y="2081"/>
                    <a:pt x="1765" y="2081"/>
                  </a:cubicBezTo>
                  <a:cubicBezTo>
                    <a:pt x="1770" y="2081"/>
                    <a:pt x="1770" y="2082"/>
                    <a:pt x="1773" y="2082"/>
                  </a:cubicBezTo>
                  <a:cubicBezTo>
                    <a:pt x="1780" y="2082"/>
                    <a:pt x="1801" y="2075"/>
                    <a:pt x="1961" y="2023"/>
                  </a:cubicBezTo>
                  <a:cubicBezTo>
                    <a:pt x="2354" y="1892"/>
                    <a:pt x="2473" y="1928"/>
                    <a:pt x="2854" y="1892"/>
                  </a:cubicBezTo>
                  <a:cubicBezTo>
                    <a:pt x="3247" y="1845"/>
                    <a:pt x="3163" y="1571"/>
                    <a:pt x="3366" y="1321"/>
                  </a:cubicBezTo>
                  <a:cubicBezTo>
                    <a:pt x="3568" y="1083"/>
                    <a:pt x="3580" y="856"/>
                    <a:pt x="3366" y="654"/>
                  </a:cubicBezTo>
                  <a:cubicBezTo>
                    <a:pt x="3331" y="621"/>
                    <a:pt x="3299" y="608"/>
                    <a:pt x="3268" y="608"/>
                  </a:cubicBezTo>
                  <a:cubicBezTo>
                    <a:pt x="3149" y="608"/>
                    <a:pt x="3045" y="800"/>
                    <a:pt x="2875" y="800"/>
                  </a:cubicBezTo>
                  <a:cubicBezTo>
                    <a:pt x="2800" y="800"/>
                    <a:pt x="2712" y="762"/>
                    <a:pt x="2604" y="654"/>
                  </a:cubicBezTo>
                  <a:cubicBezTo>
                    <a:pt x="2261" y="311"/>
                    <a:pt x="2208" y="1"/>
                    <a:pt x="1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1748222" y="4165414"/>
              <a:ext cx="291156" cy="330765"/>
            </a:xfrm>
            <a:custGeom>
              <a:avLst/>
              <a:gdLst/>
              <a:ahLst/>
              <a:cxnLst/>
              <a:rect l="l" t="t" r="r" b="b"/>
              <a:pathLst>
                <a:path w="6454" h="7332" extrusionOk="0">
                  <a:moveTo>
                    <a:pt x="1096" y="1"/>
                  </a:moveTo>
                  <a:cubicBezTo>
                    <a:pt x="1096" y="1"/>
                    <a:pt x="405" y="560"/>
                    <a:pt x="0" y="1298"/>
                  </a:cubicBezTo>
                  <a:cubicBezTo>
                    <a:pt x="0" y="1298"/>
                    <a:pt x="762" y="2191"/>
                    <a:pt x="1632" y="2584"/>
                  </a:cubicBezTo>
                  <a:cubicBezTo>
                    <a:pt x="1632" y="2584"/>
                    <a:pt x="1239" y="5858"/>
                    <a:pt x="1453" y="7001"/>
                  </a:cubicBezTo>
                  <a:cubicBezTo>
                    <a:pt x="1453" y="7001"/>
                    <a:pt x="2822" y="7263"/>
                    <a:pt x="3668" y="7323"/>
                  </a:cubicBezTo>
                  <a:cubicBezTo>
                    <a:pt x="3750" y="7329"/>
                    <a:pt x="3835" y="7331"/>
                    <a:pt x="3921" y="7331"/>
                  </a:cubicBezTo>
                  <a:cubicBezTo>
                    <a:pt x="4708" y="7331"/>
                    <a:pt x="5561" y="7109"/>
                    <a:pt x="5561" y="7109"/>
                  </a:cubicBezTo>
                  <a:lnTo>
                    <a:pt x="5322" y="3060"/>
                  </a:lnTo>
                  <a:lnTo>
                    <a:pt x="5322" y="3060"/>
                  </a:lnTo>
                  <a:lnTo>
                    <a:pt x="5561" y="3346"/>
                  </a:lnTo>
                  <a:cubicBezTo>
                    <a:pt x="5561" y="3346"/>
                    <a:pt x="6442" y="2549"/>
                    <a:pt x="6454" y="2108"/>
                  </a:cubicBezTo>
                  <a:cubicBezTo>
                    <a:pt x="6454" y="2108"/>
                    <a:pt x="5203" y="941"/>
                    <a:pt x="4668" y="751"/>
                  </a:cubicBezTo>
                  <a:cubicBezTo>
                    <a:pt x="4567" y="713"/>
                    <a:pt x="4477" y="698"/>
                    <a:pt x="4395" y="698"/>
                  </a:cubicBezTo>
                  <a:cubicBezTo>
                    <a:pt x="4047" y="698"/>
                    <a:pt x="3828" y="967"/>
                    <a:pt x="3430" y="967"/>
                  </a:cubicBezTo>
                  <a:cubicBezTo>
                    <a:pt x="3410" y="967"/>
                    <a:pt x="3390" y="966"/>
                    <a:pt x="3370" y="965"/>
                  </a:cubicBezTo>
                  <a:cubicBezTo>
                    <a:pt x="3370" y="965"/>
                    <a:pt x="3341" y="967"/>
                    <a:pt x="3289" y="967"/>
                  </a:cubicBezTo>
                  <a:cubicBezTo>
                    <a:pt x="2997" y="967"/>
                    <a:pt x="1974" y="899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1938914" y="4512424"/>
              <a:ext cx="30090" cy="221863"/>
            </a:xfrm>
            <a:custGeom>
              <a:avLst/>
              <a:gdLst/>
              <a:ahLst/>
              <a:cxnLst/>
              <a:rect l="l" t="t" r="r" b="b"/>
              <a:pathLst>
                <a:path w="667" h="4918" extrusionOk="0">
                  <a:moveTo>
                    <a:pt x="560" y="0"/>
                  </a:moveTo>
                  <a:cubicBezTo>
                    <a:pt x="536" y="12"/>
                    <a:pt x="167" y="2060"/>
                    <a:pt x="107" y="2357"/>
                  </a:cubicBezTo>
                  <a:cubicBezTo>
                    <a:pt x="48" y="2655"/>
                    <a:pt x="0" y="4822"/>
                    <a:pt x="0" y="4917"/>
                  </a:cubicBezTo>
                  <a:lnTo>
                    <a:pt x="107" y="4917"/>
                  </a:lnTo>
                  <a:cubicBezTo>
                    <a:pt x="107" y="4882"/>
                    <a:pt x="143" y="2667"/>
                    <a:pt x="214" y="2381"/>
                  </a:cubicBezTo>
                  <a:cubicBezTo>
                    <a:pt x="274" y="2084"/>
                    <a:pt x="667" y="36"/>
                    <a:pt x="667" y="12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1068236" y="5007990"/>
              <a:ext cx="194435" cy="449275"/>
            </a:xfrm>
            <a:custGeom>
              <a:avLst/>
              <a:gdLst/>
              <a:ahLst/>
              <a:cxnLst/>
              <a:rect l="l" t="t" r="r" b="b"/>
              <a:pathLst>
                <a:path w="4310" h="9959" extrusionOk="0">
                  <a:moveTo>
                    <a:pt x="2188" y="0"/>
                  </a:moveTo>
                  <a:cubicBezTo>
                    <a:pt x="1818" y="0"/>
                    <a:pt x="1445" y="271"/>
                    <a:pt x="1155" y="683"/>
                  </a:cubicBezTo>
                  <a:cubicBezTo>
                    <a:pt x="0" y="2302"/>
                    <a:pt x="1155" y="9958"/>
                    <a:pt x="1155" y="9958"/>
                  </a:cubicBezTo>
                  <a:lnTo>
                    <a:pt x="3239" y="9958"/>
                  </a:lnTo>
                  <a:cubicBezTo>
                    <a:pt x="4310" y="2274"/>
                    <a:pt x="3261" y="0"/>
                    <a:pt x="2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802837" y="5241360"/>
              <a:ext cx="286374" cy="215908"/>
            </a:xfrm>
            <a:custGeom>
              <a:avLst/>
              <a:gdLst/>
              <a:ahLst/>
              <a:cxnLst/>
              <a:rect l="l" t="t" r="r" b="b"/>
              <a:pathLst>
                <a:path w="6348" h="4786" extrusionOk="0">
                  <a:moveTo>
                    <a:pt x="1675" y="0"/>
                  </a:moveTo>
                  <a:cubicBezTo>
                    <a:pt x="727" y="0"/>
                    <a:pt x="0" y="794"/>
                    <a:pt x="871" y="2166"/>
                  </a:cubicBezTo>
                  <a:cubicBezTo>
                    <a:pt x="2049" y="4023"/>
                    <a:pt x="4490" y="4785"/>
                    <a:pt x="4490" y="4785"/>
                  </a:cubicBezTo>
                  <a:lnTo>
                    <a:pt x="6347" y="4785"/>
                  </a:lnTo>
                  <a:cubicBezTo>
                    <a:pt x="6347" y="4785"/>
                    <a:pt x="3978" y="1106"/>
                    <a:pt x="2704" y="308"/>
                  </a:cubicBezTo>
                  <a:cubicBezTo>
                    <a:pt x="2374" y="100"/>
                    <a:pt x="2011" y="0"/>
                    <a:pt x="1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923965" y="5100653"/>
              <a:ext cx="216811" cy="356614"/>
            </a:xfrm>
            <a:custGeom>
              <a:avLst/>
              <a:gdLst/>
              <a:ahLst/>
              <a:cxnLst/>
              <a:rect l="l" t="t" r="r" b="b"/>
              <a:pathLst>
                <a:path w="4806" h="7905" extrusionOk="0">
                  <a:moveTo>
                    <a:pt x="995" y="1"/>
                  </a:moveTo>
                  <a:cubicBezTo>
                    <a:pt x="400" y="1"/>
                    <a:pt x="1" y="600"/>
                    <a:pt x="150" y="1999"/>
                  </a:cubicBezTo>
                  <a:cubicBezTo>
                    <a:pt x="495" y="5225"/>
                    <a:pt x="3198" y="7904"/>
                    <a:pt x="3198" y="7904"/>
                  </a:cubicBezTo>
                  <a:lnTo>
                    <a:pt x="4805" y="7904"/>
                  </a:lnTo>
                  <a:cubicBezTo>
                    <a:pt x="4805" y="7904"/>
                    <a:pt x="4686" y="5487"/>
                    <a:pt x="3543" y="2653"/>
                  </a:cubicBezTo>
                  <a:cubicBezTo>
                    <a:pt x="2894" y="1037"/>
                    <a:pt x="1776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1244401" y="5241360"/>
              <a:ext cx="286374" cy="215908"/>
            </a:xfrm>
            <a:custGeom>
              <a:avLst/>
              <a:gdLst/>
              <a:ahLst/>
              <a:cxnLst/>
              <a:rect l="l" t="t" r="r" b="b"/>
              <a:pathLst>
                <a:path w="6348" h="4786" extrusionOk="0">
                  <a:moveTo>
                    <a:pt x="4673" y="0"/>
                  </a:moveTo>
                  <a:cubicBezTo>
                    <a:pt x="4337" y="0"/>
                    <a:pt x="3974" y="100"/>
                    <a:pt x="3644" y="308"/>
                  </a:cubicBezTo>
                  <a:cubicBezTo>
                    <a:pt x="2382" y="1106"/>
                    <a:pt x="0" y="4785"/>
                    <a:pt x="0" y="4785"/>
                  </a:cubicBezTo>
                  <a:lnTo>
                    <a:pt x="1858" y="4785"/>
                  </a:lnTo>
                  <a:cubicBezTo>
                    <a:pt x="1858" y="4785"/>
                    <a:pt x="4298" y="4023"/>
                    <a:pt x="5477" y="2166"/>
                  </a:cubicBezTo>
                  <a:cubicBezTo>
                    <a:pt x="6348" y="794"/>
                    <a:pt x="5621" y="0"/>
                    <a:pt x="4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1193379" y="5100653"/>
              <a:ext cx="216766" cy="356614"/>
            </a:xfrm>
            <a:custGeom>
              <a:avLst/>
              <a:gdLst/>
              <a:ahLst/>
              <a:cxnLst/>
              <a:rect l="l" t="t" r="r" b="b"/>
              <a:pathLst>
                <a:path w="4805" h="7905" extrusionOk="0">
                  <a:moveTo>
                    <a:pt x="3811" y="1"/>
                  </a:moveTo>
                  <a:cubicBezTo>
                    <a:pt x="3030" y="1"/>
                    <a:pt x="1912" y="1037"/>
                    <a:pt x="1262" y="2653"/>
                  </a:cubicBezTo>
                  <a:cubicBezTo>
                    <a:pt x="119" y="5487"/>
                    <a:pt x="0" y="7904"/>
                    <a:pt x="0" y="7904"/>
                  </a:cubicBezTo>
                  <a:lnTo>
                    <a:pt x="1608" y="7904"/>
                  </a:lnTo>
                  <a:cubicBezTo>
                    <a:pt x="1608" y="7904"/>
                    <a:pt x="4310" y="5225"/>
                    <a:pt x="4656" y="1999"/>
                  </a:cubicBezTo>
                  <a:cubicBezTo>
                    <a:pt x="4805" y="600"/>
                    <a:pt x="4405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1494146" y="3916210"/>
              <a:ext cx="30676" cy="31173"/>
            </a:xfrm>
            <a:custGeom>
              <a:avLst/>
              <a:gdLst/>
              <a:ahLst/>
              <a:cxnLst/>
              <a:rect l="l" t="t" r="r" b="b"/>
              <a:pathLst>
                <a:path w="680" h="691" extrusionOk="0">
                  <a:moveTo>
                    <a:pt x="322" y="0"/>
                  </a:moveTo>
                  <a:lnTo>
                    <a:pt x="203" y="226"/>
                  </a:lnTo>
                  <a:lnTo>
                    <a:pt x="1" y="357"/>
                  </a:lnTo>
                  <a:lnTo>
                    <a:pt x="227" y="476"/>
                  </a:lnTo>
                  <a:lnTo>
                    <a:pt x="370" y="691"/>
                  </a:lnTo>
                  <a:lnTo>
                    <a:pt x="489" y="464"/>
                  </a:lnTo>
                  <a:lnTo>
                    <a:pt x="679" y="310"/>
                  </a:lnTo>
                  <a:lnTo>
                    <a:pt x="465" y="19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1676763" y="3961864"/>
              <a:ext cx="18857" cy="18812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191" y="0"/>
                  </a:moveTo>
                  <a:lnTo>
                    <a:pt x="132" y="143"/>
                  </a:lnTo>
                  <a:lnTo>
                    <a:pt x="1" y="226"/>
                  </a:lnTo>
                  <a:lnTo>
                    <a:pt x="132" y="298"/>
                  </a:lnTo>
                  <a:lnTo>
                    <a:pt x="227" y="417"/>
                  </a:lnTo>
                  <a:lnTo>
                    <a:pt x="299" y="286"/>
                  </a:lnTo>
                  <a:lnTo>
                    <a:pt x="418" y="191"/>
                  </a:lnTo>
                  <a:lnTo>
                    <a:pt x="287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1705771" y="3878586"/>
              <a:ext cx="18857" cy="18857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91" y="1"/>
                  </a:moveTo>
                  <a:lnTo>
                    <a:pt x="120" y="132"/>
                  </a:lnTo>
                  <a:lnTo>
                    <a:pt x="1" y="227"/>
                  </a:lnTo>
                  <a:lnTo>
                    <a:pt x="132" y="298"/>
                  </a:lnTo>
                  <a:lnTo>
                    <a:pt x="215" y="417"/>
                  </a:lnTo>
                  <a:lnTo>
                    <a:pt x="298" y="286"/>
                  </a:lnTo>
                  <a:lnTo>
                    <a:pt x="418" y="191"/>
                  </a:lnTo>
                  <a:lnTo>
                    <a:pt x="275" y="13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1454402" y="3847458"/>
              <a:ext cx="19398" cy="1935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191" y="0"/>
                  </a:moveTo>
                  <a:lnTo>
                    <a:pt x="132" y="143"/>
                  </a:lnTo>
                  <a:lnTo>
                    <a:pt x="1" y="226"/>
                  </a:lnTo>
                  <a:lnTo>
                    <a:pt x="155" y="286"/>
                  </a:lnTo>
                  <a:lnTo>
                    <a:pt x="239" y="429"/>
                  </a:lnTo>
                  <a:lnTo>
                    <a:pt x="298" y="274"/>
                  </a:lnTo>
                  <a:lnTo>
                    <a:pt x="429" y="203"/>
                  </a:lnTo>
                  <a:lnTo>
                    <a:pt x="286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1492026" y="4076271"/>
              <a:ext cx="18812" cy="1881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191" y="0"/>
                  </a:moveTo>
                  <a:lnTo>
                    <a:pt x="131" y="143"/>
                  </a:lnTo>
                  <a:lnTo>
                    <a:pt x="0" y="214"/>
                  </a:lnTo>
                  <a:lnTo>
                    <a:pt x="131" y="298"/>
                  </a:lnTo>
                  <a:lnTo>
                    <a:pt x="226" y="417"/>
                  </a:lnTo>
                  <a:lnTo>
                    <a:pt x="298" y="274"/>
                  </a:lnTo>
                  <a:lnTo>
                    <a:pt x="417" y="191"/>
                  </a:lnTo>
                  <a:lnTo>
                    <a:pt x="286" y="13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861438" y="2677587"/>
              <a:ext cx="4872" cy="5413"/>
            </a:xfrm>
            <a:custGeom>
              <a:avLst/>
              <a:gdLst/>
              <a:ahLst/>
              <a:cxnLst/>
              <a:rect l="l" t="t" r="r" b="b"/>
              <a:pathLst>
                <a:path w="108" h="120" extrusionOk="0">
                  <a:moveTo>
                    <a:pt x="60" y="0"/>
                  </a:moveTo>
                  <a:cubicBezTo>
                    <a:pt x="60" y="0"/>
                    <a:pt x="48" y="24"/>
                    <a:pt x="0" y="84"/>
                  </a:cubicBezTo>
                  <a:lnTo>
                    <a:pt x="48" y="119"/>
                  </a:lnTo>
                  <a:cubicBezTo>
                    <a:pt x="84" y="60"/>
                    <a:pt x="107" y="24"/>
                    <a:pt x="107" y="2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799633" y="2689406"/>
              <a:ext cx="58060" cy="125187"/>
            </a:xfrm>
            <a:custGeom>
              <a:avLst/>
              <a:gdLst/>
              <a:ahLst/>
              <a:cxnLst/>
              <a:rect l="l" t="t" r="r" b="b"/>
              <a:pathLst>
                <a:path w="1287" h="2775" extrusionOk="0">
                  <a:moveTo>
                    <a:pt x="1239" y="0"/>
                  </a:moveTo>
                  <a:cubicBezTo>
                    <a:pt x="1192" y="60"/>
                    <a:pt x="1168" y="119"/>
                    <a:pt x="1120" y="179"/>
                  </a:cubicBezTo>
                  <a:lnTo>
                    <a:pt x="1168" y="215"/>
                  </a:lnTo>
                  <a:cubicBezTo>
                    <a:pt x="1215" y="155"/>
                    <a:pt x="1251" y="96"/>
                    <a:pt x="1287" y="36"/>
                  </a:cubicBezTo>
                  <a:lnTo>
                    <a:pt x="1239" y="0"/>
                  </a:lnTo>
                  <a:close/>
                  <a:moveTo>
                    <a:pt x="1001" y="357"/>
                  </a:moveTo>
                  <a:cubicBezTo>
                    <a:pt x="977" y="417"/>
                    <a:pt x="930" y="477"/>
                    <a:pt x="894" y="536"/>
                  </a:cubicBezTo>
                  <a:lnTo>
                    <a:pt x="942" y="572"/>
                  </a:lnTo>
                  <a:cubicBezTo>
                    <a:pt x="989" y="512"/>
                    <a:pt x="1013" y="453"/>
                    <a:pt x="1049" y="393"/>
                  </a:cubicBezTo>
                  <a:lnTo>
                    <a:pt x="1001" y="357"/>
                  </a:lnTo>
                  <a:close/>
                  <a:moveTo>
                    <a:pt x="811" y="738"/>
                  </a:moveTo>
                  <a:cubicBezTo>
                    <a:pt x="775" y="798"/>
                    <a:pt x="739" y="869"/>
                    <a:pt x="703" y="929"/>
                  </a:cubicBezTo>
                  <a:lnTo>
                    <a:pt x="751" y="953"/>
                  </a:lnTo>
                  <a:cubicBezTo>
                    <a:pt x="775" y="881"/>
                    <a:pt x="811" y="822"/>
                    <a:pt x="858" y="762"/>
                  </a:cubicBezTo>
                  <a:lnTo>
                    <a:pt x="811" y="738"/>
                  </a:lnTo>
                  <a:close/>
                  <a:moveTo>
                    <a:pt x="596" y="1119"/>
                  </a:moveTo>
                  <a:cubicBezTo>
                    <a:pt x="572" y="1179"/>
                    <a:pt x="537" y="1250"/>
                    <a:pt x="513" y="1310"/>
                  </a:cubicBezTo>
                  <a:lnTo>
                    <a:pt x="561" y="1334"/>
                  </a:lnTo>
                  <a:cubicBezTo>
                    <a:pt x="584" y="1274"/>
                    <a:pt x="620" y="1191"/>
                    <a:pt x="644" y="1155"/>
                  </a:cubicBezTo>
                  <a:lnTo>
                    <a:pt x="596" y="1119"/>
                  </a:lnTo>
                  <a:close/>
                  <a:moveTo>
                    <a:pt x="441" y="1512"/>
                  </a:moveTo>
                  <a:cubicBezTo>
                    <a:pt x="406" y="1572"/>
                    <a:pt x="382" y="1643"/>
                    <a:pt x="346" y="1703"/>
                  </a:cubicBezTo>
                  <a:lnTo>
                    <a:pt x="394" y="1715"/>
                  </a:lnTo>
                  <a:cubicBezTo>
                    <a:pt x="418" y="1655"/>
                    <a:pt x="441" y="1596"/>
                    <a:pt x="477" y="1524"/>
                  </a:cubicBezTo>
                  <a:lnTo>
                    <a:pt x="441" y="1512"/>
                  </a:lnTo>
                  <a:close/>
                  <a:moveTo>
                    <a:pt x="275" y="1893"/>
                  </a:moveTo>
                  <a:cubicBezTo>
                    <a:pt x="239" y="1965"/>
                    <a:pt x="227" y="2024"/>
                    <a:pt x="203" y="2108"/>
                  </a:cubicBezTo>
                  <a:lnTo>
                    <a:pt x="239" y="2120"/>
                  </a:lnTo>
                  <a:cubicBezTo>
                    <a:pt x="263" y="2060"/>
                    <a:pt x="287" y="1977"/>
                    <a:pt x="322" y="1905"/>
                  </a:cubicBezTo>
                  <a:lnTo>
                    <a:pt x="275" y="1893"/>
                  </a:lnTo>
                  <a:close/>
                  <a:moveTo>
                    <a:pt x="120" y="2298"/>
                  </a:moveTo>
                  <a:cubicBezTo>
                    <a:pt x="108" y="2370"/>
                    <a:pt x="84" y="2429"/>
                    <a:pt x="60" y="2501"/>
                  </a:cubicBezTo>
                  <a:lnTo>
                    <a:pt x="108" y="2524"/>
                  </a:lnTo>
                  <a:cubicBezTo>
                    <a:pt x="144" y="2465"/>
                    <a:pt x="156" y="2382"/>
                    <a:pt x="168" y="2310"/>
                  </a:cubicBezTo>
                  <a:lnTo>
                    <a:pt x="120" y="2298"/>
                  </a:lnTo>
                  <a:close/>
                  <a:moveTo>
                    <a:pt x="25" y="2715"/>
                  </a:moveTo>
                  <a:cubicBezTo>
                    <a:pt x="1" y="2727"/>
                    <a:pt x="1" y="2739"/>
                    <a:pt x="1" y="2763"/>
                  </a:cubicBezTo>
                  <a:lnTo>
                    <a:pt x="49" y="2774"/>
                  </a:lnTo>
                  <a:cubicBezTo>
                    <a:pt x="60" y="2763"/>
                    <a:pt x="60" y="2739"/>
                    <a:pt x="60" y="2727"/>
                  </a:cubicBezTo>
                  <a:lnTo>
                    <a:pt x="25" y="2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798055" y="2819377"/>
              <a:ext cx="2707" cy="5413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12" y="1"/>
                  </a:moveTo>
                  <a:cubicBezTo>
                    <a:pt x="12" y="24"/>
                    <a:pt x="0" y="72"/>
                    <a:pt x="0" y="96"/>
                  </a:cubicBezTo>
                  <a:lnTo>
                    <a:pt x="36" y="120"/>
                  </a:lnTo>
                  <a:cubicBezTo>
                    <a:pt x="60" y="72"/>
                    <a:pt x="60" y="36"/>
                    <a:pt x="60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878626" y="2682955"/>
              <a:ext cx="2707" cy="5413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12" y="0"/>
                  </a:moveTo>
                  <a:cubicBezTo>
                    <a:pt x="12" y="0"/>
                    <a:pt x="12" y="24"/>
                    <a:pt x="0" y="108"/>
                  </a:cubicBezTo>
                  <a:lnTo>
                    <a:pt x="36" y="119"/>
                  </a:lnTo>
                  <a:cubicBezTo>
                    <a:pt x="60" y="60"/>
                    <a:pt x="60" y="12"/>
                    <a:pt x="6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868386" y="2697436"/>
              <a:ext cx="10286" cy="106420"/>
            </a:xfrm>
            <a:custGeom>
              <a:avLst/>
              <a:gdLst/>
              <a:ahLst/>
              <a:cxnLst/>
              <a:rect l="l" t="t" r="r" b="b"/>
              <a:pathLst>
                <a:path w="228" h="2359" extrusionOk="0">
                  <a:moveTo>
                    <a:pt x="180" y="1"/>
                  </a:moveTo>
                  <a:cubicBezTo>
                    <a:pt x="180" y="60"/>
                    <a:pt x="168" y="144"/>
                    <a:pt x="144" y="215"/>
                  </a:cubicBezTo>
                  <a:lnTo>
                    <a:pt x="191" y="227"/>
                  </a:lnTo>
                  <a:cubicBezTo>
                    <a:pt x="203" y="156"/>
                    <a:pt x="227" y="84"/>
                    <a:pt x="227" y="13"/>
                  </a:cubicBezTo>
                  <a:lnTo>
                    <a:pt x="180" y="1"/>
                  </a:lnTo>
                  <a:close/>
                  <a:moveTo>
                    <a:pt x="120" y="453"/>
                  </a:moveTo>
                  <a:cubicBezTo>
                    <a:pt x="108" y="513"/>
                    <a:pt x="108" y="584"/>
                    <a:pt x="84" y="656"/>
                  </a:cubicBezTo>
                  <a:lnTo>
                    <a:pt x="132" y="656"/>
                  </a:lnTo>
                  <a:cubicBezTo>
                    <a:pt x="144" y="584"/>
                    <a:pt x="144" y="513"/>
                    <a:pt x="168" y="453"/>
                  </a:cubicBezTo>
                  <a:close/>
                  <a:moveTo>
                    <a:pt x="60" y="870"/>
                  </a:moveTo>
                  <a:cubicBezTo>
                    <a:pt x="60" y="930"/>
                    <a:pt x="49" y="1001"/>
                    <a:pt x="49" y="1072"/>
                  </a:cubicBezTo>
                  <a:lnTo>
                    <a:pt x="84" y="1072"/>
                  </a:lnTo>
                  <a:cubicBezTo>
                    <a:pt x="108" y="1001"/>
                    <a:pt x="108" y="930"/>
                    <a:pt x="108" y="870"/>
                  </a:cubicBezTo>
                  <a:close/>
                  <a:moveTo>
                    <a:pt x="25" y="1299"/>
                  </a:moveTo>
                  <a:cubicBezTo>
                    <a:pt x="25" y="1358"/>
                    <a:pt x="13" y="1430"/>
                    <a:pt x="13" y="1501"/>
                  </a:cubicBezTo>
                  <a:lnTo>
                    <a:pt x="60" y="1501"/>
                  </a:lnTo>
                  <a:cubicBezTo>
                    <a:pt x="60" y="1430"/>
                    <a:pt x="72" y="1358"/>
                    <a:pt x="72" y="1299"/>
                  </a:cubicBezTo>
                  <a:close/>
                  <a:moveTo>
                    <a:pt x="1" y="1715"/>
                  </a:moveTo>
                  <a:lnTo>
                    <a:pt x="1" y="1930"/>
                  </a:lnTo>
                  <a:lnTo>
                    <a:pt x="49" y="1930"/>
                  </a:lnTo>
                  <a:lnTo>
                    <a:pt x="49" y="1715"/>
                  </a:lnTo>
                  <a:close/>
                  <a:moveTo>
                    <a:pt x="1" y="2144"/>
                  </a:moveTo>
                  <a:lnTo>
                    <a:pt x="1" y="2358"/>
                  </a:lnTo>
                  <a:lnTo>
                    <a:pt x="49" y="2358"/>
                  </a:lnTo>
                  <a:lnTo>
                    <a:pt x="49" y="2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868927" y="2819918"/>
              <a:ext cx="2752" cy="4872"/>
            </a:xfrm>
            <a:custGeom>
              <a:avLst/>
              <a:gdLst/>
              <a:ahLst/>
              <a:cxnLst/>
              <a:rect l="l" t="t" r="r" b="b"/>
              <a:pathLst>
                <a:path w="61" h="108" extrusionOk="0">
                  <a:moveTo>
                    <a:pt x="1" y="0"/>
                  </a:moveTo>
                  <a:cubicBezTo>
                    <a:pt x="13" y="24"/>
                    <a:pt x="13" y="72"/>
                    <a:pt x="13" y="108"/>
                  </a:cubicBezTo>
                  <a:lnTo>
                    <a:pt x="60" y="108"/>
                  </a:lnTo>
                  <a:cubicBezTo>
                    <a:pt x="48" y="72"/>
                    <a:pt x="48" y="2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831889" y="2691527"/>
              <a:ext cx="38707" cy="165518"/>
            </a:xfrm>
            <a:custGeom>
              <a:avLst/>
              <a:gdLst/>
              <a:ahLst/>
              <a:cxnLst/>
              <a:rect l="l" t="t" r="r" b="b"/>
              <a:pathLst>
                <a:path w="858" h="3669" extrusionOk="0">
                  <a:moveTo>
                    <a:pt x="810" y="1"/>
                  </a:moveTo>
                  <a:lnTo>
                    <a:pt x="715" y="179"/>
                  </a:lnTo>
                  <a:lnTo>
                    <a:pt x="762" y="191"/>
                  </a:lnTo>
                  <a:cubicBezTo>
                    <a:pt x="800" y="97"/>
                    <a:pt x="838" y="40"/>
                    <a:pt x="852" y="32"/>
                  </a:cubicBezTo>
                  <a:lnTo>
                    <a:pt x="852" y="32"/>
                  </a:lnTo>
                  <a:lnTo>
                    <a:pt x="858" y="37"/>
                  </a:lnTo>
                  <a:cubicBezTo>
                    <a:pt x="858" y="33"/>
                    <a:pt x="857" y="31"/>
                    <a:pt x="855" y="31"/>
                  </a:cubicBezTo>
                  <a:cubicBezTo>
                    <a:pt x="854" y="31"/>
                    <a:pt x="853" y="32"/>
                    <a:pt x="852" y="32"/>
                  </a:cubicBezTo>
                  <a:lnTo>
                    <a:pt x="852" y="32"/>
                  </a:lnTo>
                  <a:lnTo>
                    <a:pt x="810" y="1"/>
                  </a:lnTo>
                  <a:close/>
                  <a:moveTo>
                    <a:pt x="631" y="358"/>
                  </a:moveTo>
                  <a:cubicBezTo>
                    <a:pt x="619" y="418"/>
                    <a:pt x="584" y="477"/>
                    <a:pt x="560" y="549"/>
                  </a:cubicBezTo>
                  <a:lnTo>
                    <a:pt x="596" y="572"/>
                  </a:lnTo>
                  <a:cubicBezTo>
                    <a:pt x="631" y="489"/>
                    <a:pt x="655" y="430"/>
                    <a:pt x="679" y="370"/>
                  </a:cubicBezTo>
                  <a:lnTo>
                    <a:pt x="631" y="358"/>
                  </a:lnTo>
                  <a:close/>
                  <a:moveTo>
                    <a:pt x="500" y="739"/>
                  </a:moveTo>
                  <a:cubicBezTo>
                    <a:pt x="465" y="811"/>
                    <a:pt x="453" y="870"/>
                    <a:pt x="417" y="941"/>
                  </a:cubicBezTo>
                  <a:lnTo>
                    <a:pt x="465" y="953"/>
                  </a:lnTo>
                  <a:cubicBezTo>
                    <a:pt x="477" y="882"/>
                    <a:pt x="512" y="822"/>
                    <a:pt x="536" y="763"/>
                  </a:cubicBezTo>
                  <a:lnTo>
                    <a:pt x="500" y="739"/>
                  </a:lnTo>
                  <a:close/>
                  <a:moveTo>
                    <a:pt x="358" y="1132"/>
                  </a:moveTo>
                  <a:cubicBezTo>
                    <a:pt x="346" y="1192"/>
                    <a:pt x="322" y="1251"/>
                    <a:pt x="298" y="1322"/>
                  </a:cubicBezTo>
                  <a:lnTo>
                    <a:pt x="346" y="1334"/>
                  </a:lnTo>
                  <a:cubicBezTo>
                    <a:pt x="358" y="1263"/>
                    <a:pt x="381" y="1203"/>
                    <a:pt x="405" y="1144"/>
                  </a:cubicBezTo>
                  <a:lnTo>
                    <a:pt x="358" y="1132"/>
                  </a:lnTo>
                  <a:close/>
                  <a:moveTo>
                    <a:pt x="238" y="1525"/>
                  </a:moveTo>
                  <a:cubicBezTo>
                    <a:pt x="227" y="1584"/>
                    <a:pt x="215" y="1644"/>
                    <a:pt x="203" y="1715"/>
                  </a:cubicBezTo>
                  <a:lnTo>
                    <a:pt x="238" y="1727"/>
                  </a:lnTo>
                  <a:cubicBezTo>
                    <a:pt x="262" y="1668"/>
                    <a:pt x="274" y="1596"/>
                    <a:pt x="286" y="1537"/>
                  </a:cubicBezTo>
                  <a:lnTo>
                    <a:pt x="238" y="1525"/>
                  </a:lnTo>
                  <a:close/>
                  <a:moveTo>
                    <a:pt x="155" y="1906"/>
                  </a:moveTo>
                  <a:cubicBezTo>
                    <a:pt x="143" y="1977"/>
                    <a:pt x="119" y="2037"/>
                    <a:pt x="107" y="2120"/>
                  </a:cubicBezTo>
                  <a:lnTo>
                    <a:pt x="155" y="2132"/>
                  </a:lnTo>
                  <a:cubicBezTo>
                    <a:pt x="167" y="2073"/>
                    <a:pt x="179" y="2001"/>
                    <a:pt x="203" y="1918"/>
                  </a:cubicBezTo>
                  <a:lnTo>
                    <a:pt x="155" y="1906"/>
                  </a:lnTo>
                  <a:close/>
                  <a:moveTo>
                    <a:pt x="72" y="2323"/>
                  </a:moveTo>
                  <a:cubicBezTo>
                    <a:pt x="60" y="2394"/>
                    <a:pt x="60" y="2454"/>
                    <a:pt x="48" y="2525"/>
                  </a:cubicBezTo>
                  <a:lnTo>
                    <a:pt x="96" y="2525"/>
                  </a:lnTo>
                  <a:cubicBezTo>
                    <a:pt x="107" y="2477"/>
                    <a:pt x="107" y="2394"/>
                    <a:pt x="119" y="2323"/>
                  </a:cubicBezTo>
                  <a:close/>
                  <a:moveTo>
                    <a:pt x="36" y="2727"/>
                  </a:moveTo>
                  <a:cubicBezTo>
                    <a:pt x="36" y="2799"/>
                    <a:pt x="24" y="2858"/>
                    <a:pt x="24" y="2930"/>
                  </a:cubicBezTo>
                  <a:lnTo>
                    <a:pt x="60" y="2930"/>
                  </a:lnTo>
                  <a:cubicBezTo>
                    <a:pt x="60" y="2870"/>
                    <a:pt x="84" y="2799"/>
                    <a:pt x="84" y="2727"/>
                  </a:cubicBezTo>
                  <a:close/>
                  <a:moveTo>
                    <a:pt x="0" y="3144"/>
                  </a:moveTo>
                  <a:lnTo>
                    <a:pt x="0" y="3263"/>
                  </a:lnTo>
                  <a:lnTo>
                    <a:pt x="0" y="3347"/>
                  </a:lnTo>
                  <a:lnTo>
                    <a:pt x="48" y="3335"/>
                  </a:lnTo>
                  <a:lnTo>
                    <a:pt x="48" y="3263"/>
                  </a:lnTo>
                  <a:lnTo>
                    <a:pt x="48" y="3144"/>
                  </a:lnTo>
                  <a:close/>
                  <a:moveTo>
                    <a:pt x="24" y="3561"/>
                  </a:moveTo>
                  <a:lnTo>
                    <a:pt x="24" y="3668"/>
                  </a:lnTo>
                  <a:lnTo>
                    <a:pt x="60" y="3668"/>
                  </a:lnTo>
                  <a:lnTo>
                    <a:pt x="60" y="3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-361076" y="4750891"/>
              <a:ext cx="67173" cy="58601"/>
            </a:xfrm>
            <a:custGeom>
              <a:avLst/>
              <a:gdLst/>
              <a:ahLst/>
              <a:cxnLst/>
              <a:rect l="l" t="t" r="r" b="b"/>
              <a:pathLst>
                <a:path w="1489" h="1299" extrusionOk="0">
                  <a:moveTo>
                    <a:pt x="298" y="0"/>
                  </a:moveTo>
                  <a:cubicBezTo>
                    <a:pt x="179" y="203"/>
                    <a:pt x="72" y="381"/>
                    <a:pt x="1" y="548"/>
                  </a:cubicBezTo>
                  <a:cubicBezTo>
                    <a:pt x="1" y="548"/>
                    <a:pt x="584" y="1072"/>
                    <a:pt x="965" y="1298"/>
                  </a:cubicBezTo>
                  <a:cubicBezTo>
                    <a:pt x="965" y="1298"/>
                    <a:pt x="1203" y="1084"/>
                    <a:pt x="1417" y="953"/>
                  </a:cubicBezTo>
                  <a:cubicBezTo>
                    <a:pt x="1429" y="893"/>
                    <a:pt x="1465" y="822"/>
                    <a:pt x="1489" y="739"/>
                  </a:cubicBezTo>
                  <a:cubicBezTo>
                    <a:pt x="1477" y="727"/>
                    <a:pt x="1441" y="715"/>
                    <a:pt x="1429" y="703"/>
                  </a:cubicBezTo>
                  <a:cubicBezTo>
                    <a:pt x="1072" y="453"/>
                    <a:pt x="727" y="203"/>
                    <a:pt x="346" y="24"/>
                  </a:cubicBezTo>
                  <a:cubicBezTo>
                    <a:pt x="334" y="24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33"/>
          <p:cNvGrpSpPr/>
          <p:nvPr/>
        </p:nvGrpSpPr>
        <p:grpSpPr>
          <a:xfrm>
            <a:off x="6381714" y="-346758"/>
            <a:ext cx="3672905" cy="6077412"/>
            <a:chOff x="6381714" y="-346758"/>
            <a:chExt cx="3672905" cy="6077412"/>
          </a:xfrm>
        </p:grpSpPr>
        <p:grpSp>
          <p:nvGrpSpPr>
            <p:cNvPr id="1525" name="Google Shape;1525;p33"/>
            <p:cNvGrpSpPr/>
            <p:nvPr/>
          </p:nvGrpSpPr>
          <p:grpSpPr>
            <a:xfrm rot="-3061054">
              <a:off x="8048466" y="680298"/>
              <a:ext cx="483438" cy="680867"/>
              <a:chOff x="1554950" y="3841075"/>
              <a:chExt cx="389950" cy="549200"/>
            </a:xfrm>
          </p:grpSpPr>
          <p:sp>
            <p:nvSpPr>
              <p:cNvPr id="1526" name="Google Shape;1526;p33"/>
              <p:cNvSpPr/>
              <p:nvPr/>
            </p:nvSpPr>
            <p:spPr>
              <a:xfrm>
                <a:off x="1554950" y="3875950"/>
                <a:ext cx="1485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9688" extrusionOk="0">
                    <a:moveTo>
                      <a:pt x="2057" y="0"/>
                    </a:moveTo>
                    <a:cubicBezTo>
                      <a:pt x="1465" y="0"/>
                      <a:pt x="885" y="319"/>
                      <a:pt x="465" y="1058"/>
                    </a:cubicBezTo>
                    <a:cubicBezTo>
                      <a:pt x="131" y="1642"/>
                      <a:pt x="24" y="2332"/>
                      <a:pt x="12" y="2999"/>
                    </a:cubicBezTo>
                    <a:cubicBezTo>
                      <a:pt x="0" y="5737"/>
                      <a:pt x="1715" y="8416"/>
                      <a:pt x="4191" y="9547"/>
                    </a:cubicBezTo>
                    <a:cubicBezTo>
                      <a:pt x="4357" y="9620"/>
                      <a:pt x="4540" y="9687"/>
                      <a:pt x="4712" y="9687"/>
                    </a:cubicBezTo>
                    <a:cubicBezTo>
                      <a:pt x="4824" y="9687"/>
                      <a:pt x="4931" y="9658"/>
                      <a:pt x="5025" y="9583"/>
                    </a:cubicBezTo>
                    <a:cubicBezTo>
                      <a:pt x="5132" y="9512"/>
                      <a:pt x="5203" y="9393"/>
                      <a:pt x="5263" y="9262"/>
                    </a:cubicBezTo>
                    <a:cubicBezTo>
                      <a:pt x="5941" y="7845"/>
                      <a:pt x="5656" y="6178"/>
                      <a:pt x="5299" y="4642"/>
                    </a:cubicBezTo>
                    <a:cubicBezTo>
                      <a:pt x="5013" y="3440"/>
                      <a:pt x="4668" y="2237"/>
                      <a:pt x="3989" y="1213"/>
                    </a:cubicBezTo>
                    <a:cubicBezTo>
                      <a:pt x="3501" y="464"/>
                      <a:pt x="2770" y="0"/>
                      <a:pt x="2057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3"/>
              <p:cNvSpPr/>
              <p:nvPr/>
            </p:nvSpPr>
            <p:spPr>
              <a:xfrm>
                <a:off x="1717175" y="3964725"/>
                <a:ext cx="227725" cy="190050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7602" extrusionOk="0">
                    <a:moveTo>
                      <a:pt x="7160" y="0"/>
                    </a:moveTo>
                    <a:cubicBezTo>
                      <a:pt x="5976" y="0"/>
                      <a:pt x="4647" y="949"/>
                      <a:pt x="3858" y="1555"/>
                    </a:cubicBezTo>
                    <a:cubicBezTo>
                      <a:pt x="2334" y="2746"/>
                      <a:pt x="1084" y="4270"/>
                      <a:pt x="238" y="6008"/>
                    </a:cubicBezTo>
                    <a:cubicBezTo>
                      <a:pt x="119" y="6246"/>
                      <a:pt x="0" y="6497"/>
                      <a:pt x="60" y="6770"/>
                    </a:cubicBezTo>
                    <a:cubicBezTo>
                      <a:pt x="119" y="7032"/>
                      <a:pt x="345" y="7247"/>
                      <a:pt x="584" y="7378"/>
                    </a:cubicBezTo>
                    <a:cubicBezTo>
                      <a:pt x="882" y="7539"/>
                      <a:pt x="1202" y="7602"/>
                      <a:pt x="1530" y="7602"/>
                    </a:cubicBezTo>
                    <a:cubicBezTo>
                      <a:pt x="2000" y="7602"/>
                      <a:pt x="2485" y="7472"/>
                      <a:pt x="2941" y="7318"/>
                    </a:cubicBezTo>
                    <a:cubicBezTo>
                      <a:pt x="4429" y="6818"/>
                      <a:pt x="5822" y="6044"/>
                      <a:pt x="7037" y="5044"/>
                    </a:cubicBezTo>
                    <a:cubicBezTo>
                      <a:pt x="8108" y="4163"/>
                      <a:pt x="9108" y="2913"/>
                      <a:pt x="8930" y="1544"/>
                    </a:cubicBezTo>
                    <a:cubicBezTo>
                      <a:pt x="8894" y="1222"/>
                      <a:pt x="8775" y="889"/>
                      <a:pt x="8561" y="639"/>
                    </a:cubicBezTo>
                    <a:cubicBezTo>
                      <a:pt x="8158" y="178"/>
                      <a:pt x="7672" y="0"/>
                      <a:pt x="7160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3"/>
              <p:cNvSpPr/>
              <p:nvPr/>
            </p:nvSpPr>
            <p:spPr>
              <a:xfrm>
                <a:off x="1621025" y="3841075"/>
                <a:ext cx="134850" cy="284400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1376" extrusionOk="0">
                    <a:moveTo>
                      <a:pt x="2755" y="0"/>
                    </a:moveTo>
                    <a:cubicBezTo>
                      <a:pt x="2745" y="0"/>
                      <a:pt x="2736" y="1"/>
                      <a:pt x="2727" y="1"/>
                    </a:cubicBezTo>
                    <a:cubicBezTo>
                      <a:pt x="2132" y="13"/>
                      <a:pt x="1584" y="358"/>
                      <a:pt x="1215" y="810"/>
                    </a:cubicBezTo>
                    <a:cubicBezTo>
                      <a:pt x="834" y="1263"/>
                      <a:pt x="631" y="1834"/>
                      <a:pt x="477" y="2406"/>
                    </a:cubicBezTo>
                    <a:cubicBezTo>
                      <a:pt x="0" y="4275"/>
                      <a:pt x="203" y="6263"/>
                      <a:pt x="810" y="8085"/>
                    </a:cubicBezTo>
                    <a:cubicBezTo>
                      <a:pt x="1167" y="9168"/>
                      <a:pt x="1703" y="10240"/>
                      <a:pt x="2548" y="11014"/>
                    </a:cubicBezTo>
                    <a:cubicBezTo>
                      <a:pt x="2757" y="11189"/>
                      <a:pt x="2986" y="11375"/>
                      <a:pt x="3253" y="11375"/>
                    </a:cubicBezTo>
                    <a:cubicBezTo>
                      <a:pt x="3276" y="11375"/>
                      <a:pt x="3299" y="11374"/>
                      <a:pt x="3322" y="11371"/>
                    </a:cubicBezTo>
                    <a:cubicBezTo>
                      <a:pt x="3787" y="11323"/>
                      <a:pt x="4013" y="10788"/>
                      <a:pt x="4132" y="10347"/>
                    </a:cubicBezTo>
                    <a:cubicBezTo>
                      <a:pt x="4703" y="8156"/>
                      <a:pt x="4977" y="5942"/>
                      <a:pt x="5227" y="3703"/>
                    </a:cubicBezTo>
                    <a:cubicBezTo>
                      <a:pt x="5393" y="2258"/>
                      <a:pt x="4510" y="0"/>
                      <a:pt x="2755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3"/>
              <p:cNvSpPr/>
              <p:nvPr/>
            </p:nvSpPr>
            <p:spPr>
              <a:xfrm>
                <a:off x="1653175" y="3854550"/>
                <a:ext cx="229525" cy="2911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644" extrusionOk="0">
                    <a:moveTo>
                      <a:pt x="6145" y="0"/>
                    </a:moveTo>
                    <a:cubicBezTo>
                      <a:pt x="5827" y="0"/>
                      <a:pt x="5508" y="43"/>
                      <a:pt x="5203" y="128"/>
                    </a:cubicBezTo>
                    <a:cubicBezTo>
                      <a:pt x="3929" y="474"/>
                      <a:pt x="2905" y="1414"/>
                      <a:pt x="2084" y="2438"/>
                    </a:cubicBezTo>
                    <a:cubicBezTo>
                      <a:pt x="977" y="3819"/>
                      <a:pt x="143" y="5462"/>
                      <a:pt x="60" y="7213"/>
                    </a:cubicBezTo>
                    <a:cubicBezTo>
                      <a:pt x="0" y="8665"/>
                      <a:pt x="500" y="10368"/>
                      <a:pt x="1667" y="11296"/>
                    </a:cubicBezTo>
                    <a:cubicBezTo>
                      <a:pt x="1986" y="11544"/>
                      <a:pt x="2376" y="11644"/>
                      <a:pt x="2789" y="11644"/>
                    </a:cubicBezTo>
                    <a:cubicBezTo>
                      <a:pt x="3686" y="11644"/>
                      <a:pt x="4691" y="11173"/>
                      <a:pt x="5311" y="10725"/>
                    </a:cubicBezTo>
                    <a:cubicBezTo>
                      <a:pt x="6096" y="10165"/>
                      <a:pt x="6715" y="9380"/>
                      <a:pt x="7251" y="8570"/>
                    </a:cubicBezTo>
                    <a:cubicBezTo>
                      <a:pt x="8323" y="6951"/>
                      <a:pt x="9180" y="5105"/>
                      <a:pt x="9168" y="3164"/>
                    </a:cubicBezTo>
                    <a:cubicBezTo>
                      <a:pt x="9168" y="2510"/>
                      <a:pt x="9049" y="1831"/>
                      <a:pt x="8704" y="1283"/>
                    </a:cubicBezTo>
                    <a:cubicBezTo>
                      <a:pt x="8169" y="432"/>
                      <a:pt x="7159" y="0"/>
                      <a:pt x="6145" y="0"/>
                    </a:cubicBezTo>
                    <a:close/>
                  </a:path>
                </a:pathLst>
              </a:custGeom>
              <a:solidFill>
                <a:srgbClr val="FDB2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3"/>
              <p:cNvSpPr/>
              <p:nvPr/>
            </p:nvSpPr>
            <p:spPr>
              <a:xfrm>
                <a:off x="1559700" y="4092300"/>
                <a:ext cx="16195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5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" y="977"/>
                      <a:pt x="870" y="1965"/>
                      <a:pt x="1822" y="2334"/>
                    </a:cubicBezTo>
                    <a:cubicBezTo>
                      <a:pt x="2180" y="2469"/>
                      <a:pt x="2556" y="2518"/>
                      <a:pt x="2940" y="2518"/>
                    </a:cubicBezTo>
                    <a:cubicBezTo>
                      <a:pt x="3603" y="2518"/>
                      <a:pt x="4290" y="2373"/>
                      <a:pt x="4954" y="2275"/>
                    </a:cubicBezTo>
                    <a:cubicBezTo>
                      <a:pt x="5192" y="2239"/>
                      <a:pt x="5487" y="2182"/>
                      <a:pt x="5765" y="2182"/>
                    </a:cubicBezTo>
                    <a:cubicBezTo>
                      <a:pt x="6043" y="2182"/>
                      <a:pt x="6305" y="2239"/>
                      <a:pt x="6478" y="2429"/>
                    </a:cubicBezTo>
                    <a:cubicBezTo>
                      <a:pt x="6204" y="1572"/>
                      <a:pt x="5430" y="917"/>
                      <a:pt x="4573" y="798"/>
                    </a:cubicBezTo>
                    <a:cubicBezTo>
                      <a:pt x="4458" y="784"/>
                      <a:pt x="4342" y="778"/>
                      <a:pt x="4227" y="778"/>
                    </a:cubicBezTo>
                    <a:cubicBezTo>
                      <a:pt x="3582" y="778"/>
                      <a:pt x="2931" y="965"/>
                      <a:pt x="2289" y="965"/>
                    </a:cubicBezTo>
                    <a:cubicBezTo>
                      <a:pt x="2272" y="965"/>
                      <a:pt x="2256" y="965"/>
                      <a:pt x="2239" y="965"/>
                    </a:cubicBezTo>
                    <a:cubicBezTo>
                      <a:pt x="1406" y="953"/>
                      <a:pt x="584" y="59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3"/>
              <p:cNvSpPr/>
              <p:nvPr/>
            </p:nvSpPr>
            <p:spPr>
              <a:xfrm>
                <a:off x="1707050" y="4133775"/>
                <a:ext cx="166400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3428" extrusionOk="0">
                    <a:moveTo>
                      <a:pt x="1594" y="0"/>
                    </a:moveTo>
                    <a:cubicBezTo>
                      <a:pt x="1021" y="0"/>
                      <a:pt x="449" y="179"/>
                      <a:pt x="0" y="532"/>
                    </a:cubicBezTo>
                    <a:cubicBezTo>
                      <a:pt x="143" y="501"/>
                      <a:pt x="288" y="486"/>
                      <a:pt x="433" y="486"/>
                    </a:cubicBezTo>
                    <a:cubicBezTo>
                      <a:pt x="1326" y="486"/>
                      <a:pt x="2213" y="1061"/>
                      <a:pt x="2572" y="1901"/>
                    </a:cubicBezTo>
                    <a:cubicBezTo>
                      <a:pt x="2715" y="2163"/>
                      <a:pt x="2775" y="2449"/>
                      <a:pt x="2929" y="2699"/>
                    </a:cubicBezTo>
                    <a:cubicBezTo>
                      <a:pt x="3249" y="3189"/>
                      <a:pt x="3847" y="3427"/>
                      <a:pt x="4432" y="3427"/>
                    </a:cubicBezTo>
                    <a:cubicBezTo>
                      <a:pt x="4544" y="3427"/>
                      <a:pt x="4654" y="3419"/>
                      <a:pt x="4763" y="3402"/>
                    </a:cubicBezTo>
                    <a:cubicBezTo>
                      <a:pt x="5453" y="3306"/>
                      <a:pt x="6061" y="2925"/>
                      <a:pt x="6656" y="2580"/>
                    </a:cubicBezTo>
                    <a:lnTo>
                      <a:pt x="6656" y="2580"/>
                    </a:lnTo>
                    <a:cubicBezTo>
                      <a:pt x="6512" y="2627"/>
                      <a:pt x="6365" y="2649"/>
                      <a:pt x="6218" y="2649"/>
                    </a:cubicBezTo>
                    <a:cubicBezTo>
                      <a:pt x="5619" y="2649"/>
                      <a:pt x="5009" y="2296"/>
                      <a:pt x="4560" y="1866"/>
                    </a:cubicBezTo>
                    <a:cubicBezTo>
                      <a:pt x="3989" y="1330"/>
                      <a:pt x="3513" y="675"/>
                      <a:pt x="2834" y="306"/>
                    </a:cubicBezTo>
                    <a:cubicBezTo>
                      <a:pt x="2456" y="101"/>
                      <a:pt x="2025" y="0"/>
                      <a:pt x="1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3"/>
              <p:cNvSpPr/>
              <p:nvPr/>
            </p:nvSpPr>
            <p:spPr>
              <a:xfrm>
                <a:off x="1709725" y="4007175"/>
                <a:ext cx="83975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506" extrusionOk="0">
                    <a:moveTo>
                      <a:pt x="3358" y="0"/>
                    </a:moveTo>
                    <a:lnTo>
                      <a:pt x="3358" y="0"/>
                    </a:lnTo>
                    <a:cubicBezTo>
                      <a:pt x="2798" y="905"/>
                      <a:pt x="1679" y="1322"/>
                      <a:pt x="941" y="2096"/>
                    </a:cubicBezTo>
                    <a:cubicBezTo>
                      <a:pt x="310" y="2763"/>
                      <a:pt x="1" y="3703"/>
                      <a:pt x="48" y="4620"/>
                    </a:cubicBezTo>
                    <a:cubicBezTo>
                      <a:pt x="58" y="4811"/>
                      <a:pt x="119" y="5506"/>
                      <a:pt x="333" y="5506"/>
                    </a:cubicBezTo>
                    <a:cubicBezTo>
                      <a:pt x="372" y="5506"/>
                      <a:pt x="415" y="5483"/>
                      <a:pt x="465" y="5430"/>
                    </a:cubicBezTo>
                    <a:cubicBezTo>
                      <a:pt x="584" y="5310"/>
                      <a:pt x="620" y="4894"/>
                      <a:pt x="715" y="4727"/>
                    </a:cubicBezTo>
                    <a:cubicBezTo>
                      <a:pt x="834" y="4501"/>
                      <a:pt x="1001" y="4287"/>
                      <a:pt x="1179" y="4084"/>
                    </a:cubicBezTo>
                    <a:cubicBezTo>
                      <a:pt x="1608" y="3584"/>
                      <a:pt x="2144" y="3179"/>
                      <a:pt x="2513" y="2632"/>
                    </a:cubicBezTo>
                    <a:cubicBezTo>
                      <a:pt x="3049" y="1858"/>
                      <a:pt x="3215" y="917"/>
                      <a:pt x="3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3"/>
              <p:cNvSpPr/>
              <p:nvPr/>
            </p:nvSpPr>
            <p:spPr>
              <a:xfrm>
                <a:off x="1614175" y="4136650"/>
                <a:ext cx="113125" cy="2536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10145" extrusionOk="0">
                    <a:moveTo>
                      <a:pt x="4061" y="1"/>
                    </a:moveTo>
                    <a:cubicBezTo>
                      <a:pt x="3894" y="2918"/>
                      <a:pt x="2525" y="5608"/>
                      <a:pt x="1132" y="8121"/>
                    </a:cubicBezTo>
                    <a:cubicBezTo>
                      <a:pt x="775" y="8775"/>
                      <a:pt x="429" y="9347"/>
                      <a:pt x="1" y="9835"/>
                    </a:cubicBezTo>
                    <a:lnTo>
                      <a:pt x="334" y="10145"/>
                    </a:lnTo>
                    <a:cubicBezTo>
                      <a:pt x="798" y="9621"/>
                      <a:pt x="1144" y="9014"/>
                      <a:pt x="1525" y="8359"/>
                    </a:cubicBezTo>
                    <a:cubicBezTo>
                      <a:pt x="2953" y="5799"/>
                      <a:pt x="4358" y="3049"/>
                      <a:pt x="4525" y="24"/>
                    </a:cubicBezTo>
                    <a:lnTo>
                      <a:pt x="4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33"/>
            <p:cNvGrpSpPr/>
            <p:nvPr/>
          </p:nvGrpSpPr>
          <p:grpSpPr>
            <a:xfrm rot="1423440">
              <a:off x="6725856" y="4542990"/>
              <a:ext cx="398280" cy="1156406"/>
              <a:chOff x="708100" y="7068850"/>
              <a:chExt cx="645350" cy="1873775"/>
            </a:xfrm>
          </p:grpSpPr>
          <p:sp>
            <p:nvSpPr>
              <p:cNvPr id="1535" name="Google Shape;1535;p33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3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7" name="Google Shape;1537;p33"/>
            <p:cNvGrpSpPr/>
            <p:nvPr/>
          </p:nvGrpSpPr>
          <p:grpSpPr>
            <a:xfrm rot="1865779">
              <a:off x="8290527" y="3370669"/>
              <a:ext cx="923583" cy="1871813"/>
              <a:chOff x="1803775" y="5029925"/>
              <a:chExt cx="655775" cy="1329050"/>
            </a:xfrm>
          </p:grpSpPr>
          <p:sp>
            <p:nvSpPr>
              <p:cNvPr id="1538" name="Google Shape;1538;p33"/>
              <p:cNvSpPr/>
              <p:nvPr/>
            </p:nvSpPr>
            <p:spPr>
              <a:xfrm>
                <a:off x="1955600" y="5030950"/>
                <a:ext cx="183975" cy="65860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26344" extrusionOk="0">
                    <a:moveTo>
                      <a:pt x="2447" y="1"/>
                    </a:moveTo>
                    <a:cubicBezTo>
                      <a:pt x="2378" y="1"/>
                      <a:pt x="2308" y="6"/>
                      <a:pt x="2238" y="19"/>
                    </a:cubicBezTo>
                    <a:cubicBezTo>
                      <a:pt x="1441" y="138"/>
                      <a:pt x="988" y="959"/>
                      <a:pt x="714" y="1709"/>
                    </a:cubicBezTo>
                    <a:cubicBezTo>
                      <a:pt x="12" y="3769"/>
                      <a:pt x="0" y="6031"/>
                      <a:pt x="655" y="8079"/>
                    </a:cubicBezTo>
                    <a:cubicBezTo>
                      <a:pt x="1107" y="9448"/>
                      <a:pt x="1846" y="10722"/>
                      <a:pt x="2262" y="12103"/>
                    </a:cubicBezTo>
                    <a:cubicBezTo>
                      <a:pt x="3131" y="14925"/>
                      <a:pt x="2631" y="18045"/>
                      <a:pt x="3572" y="20855"/>
                    </a:cubicBezTo>
                    <a:cubicBezTo>
                      <a:pt x="3822" y="21640"/>
                      <a:pt x="5763" y="26343"/>
                      <a:pt x="5763" y="26343"/>
                    </a:cubicBezTo>
                    <a:cubicBezTo>
                      <a:pt x="5763" y="26343"/>
                      <a:pt x="5977" y="23295"/>
                      <a:pt x="6227" y="22533"/>
                    </a:cubicBezTo>
                    <a:cubicBezTo>
                      <a:pt x="6882" y="20462"/>
                      <a:pt x="7358" y="18247"/>
                      <a:pt x="6858" y="16092"/>
                    </a:cubicBezTo>
                    <a:cubicBezTo>
                      <a:pt x="6620" y="15020"/>
                      <a:pt x="6144" y="14008"/>
                      <a:pt x="5834" y="12949"/>
                    </a:cubicBezTo>
                    <a:cubicBezTo>
                      <a:pt x="5120" y="10603"/>
                      <a:pt x="5179" y="8079"/>
                      <a:pt x="5167" y="5626"/>
                    </a:cubicBezTo>
                    <a:cubicBezTo>
                      <a:pt x="5167" y="3841"/>
                      <a:pt x="5036" y="1852"/>
                      <a:pt x="3739" y="614"/>
                    </a:cubicBezTo>
                    <a:cubicBezTo>
                      <a:pt x="3385" y="271"/>
                      <a:pt x="2923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3"/>
              <p:cNvSpPr/>
              <p:nvPr/>
            </p:nvSpPr>
            <p:spPr>
              <a:xfrm>
                <a:off x="2114250" y="5235650"/>
                <a:ext cx="2310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23430" extrusionOk="0">
                    <a:moveTo>
                      <a:pt x="7573" y="1"/>
                    </a:moveTo>
                    <a:cubicBezTo>
                      <a:pt x="7215" y="1"/>
                      <a:pt x="6845" y="121"/>
                      <a:pt x="6549" y="332"/>
                    </a:cubicBezTo>
                    <a:cubicBezTo>
                      <a:pt x="6013" y="701"/>
                      <a:pt x="5667" y="1296"/>
                      <a:pt x="5417" y="1891"/>
                    </a:cubicBezTo>
                    <a:cubicBezTo>
                      <a:pt x="3715" y="5785"/>
                      <a:pt x="4584" y="10476"/>
                      <a:pt x="2643" y="14274"/>
                    </a:cubicBezTo>
                    <a:cubicBezTo>
                      <a:pt x="2286" y="14988"/>
                      <a:pt x="1822" y="15643"/>
                      <a:pt x="1465" y="16369"/>
                    </a:cubicBezTo>
                    <a:cubicBezTo>
                      <a:pt x="857" y="17572"/>
                      <a:pt x="0" y="21299"/>
                      <a:pt x="274" y="23430"/>
                    </a:cubicBezTo>
                    <a:cubicBezTo>
                      <a:pt x="1167" y="21251"/>
                      <a:pt x="2346" y="18858"/>
                      <a:pt x="3548" y="16810"/>
                    </a:cubicBezTo>
                    <a:cubicBezTo>
                      <a:pt x="5834" y="12976"/>
                      <a:pt x="7572" y="8821"/>
                      <a:pt x="8715" y="4511"/>
                    </a:cubicBezTo>
                    <a:cubicBezTo>
                      <a:pt x="9001" y="3451"/>
                      <a:pt x="9239" y="2332"/>
                      <a:pt x="8966" y="1260"/>
                    </a:cubicBezTo>
                    <a:cubicBezTo>
                      <a:pt x="8870" y="879"/>
                      <a:pt x="8692" y="486"/>
                      <a:pt x="8370" y="248"/>
                    </a:cubicBezTo>
                    <a:cubicBezTo>
                      <a:pt x="8142" y="78"/>
                      <a:pt x="7861" y="1"/>
                      <a:pt x="7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3"/>
              <p:cNvSpPr/>
              <p:nvPr/>
            </p:nvSpPr>
            <p:spPr>
              <a:xfrm>
                <a:off x="2142525" y="5476450"/>
                <a:ext cx="239625" cy="55837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22335" extrusionOk="0">
                    <a:moveTo>
                      <a:pt x="8295" y="0"/>
                    </a:moveTo>
                    <a:cubicBezTo>
                      <a:pt x="7885" y="0"/>
                      <a:pt x="7450" y="190"/>
                      <a:pt x="7120" y="475"/>
                    </a:cubicBezTo>
                    <a:cubicBezTo>
                      <a:pt x="5120" y="2201"/>
                      <a:pt x="6096" y="5952"/>
                      <a:pt x="4025" y="7607"/>
                    </a:cubicBezTo>
                    <a:cubicBezTo>
                      <a:pt x="3655" y="7904"/>
                      <a:pt x="3227" y="8095"/>
                      <a:pt x="2882" y="8404"/>
                    </a:cubicBezTo>
                    <a:cubicBezTo>
                      <a:pt x="2048" y="9130"/>
                      <a:pt x="1810" y="10309"/>
                      <a:pt x="1762" y="11428"/>
                    </a:cubicBezTo>
                    <a:cubicBezTo>
                      <a:pt x="1727" y="12524"/>
                      <a:pt x="1822" y="13655"/>
                      <a:pt x="1465" y="14703"/>
                    </a:cubicBezTo>
                    <a:cubicBezTo>
                      <a:pt x="1286" y="15226"/>
                      <a:pt x="1012" y="15703"/>
                      <a:pt x="798" y="16203"/>
                    </a:cubicBezTo>
                    <a:cubicBezTo>
                      <a:pt x="12" y="18048"/>
                      <a:pt x="0" y="20406"/>
                      <a:pt x="417" y="22335"/>
                    </a:cubicBezTo>
                    <a:cubicBezTo>
                      <a:pt x="572" y="19632"/>
                      <a:pt x="2155" y="17393"/>
                      <a:pt x="3477" y="15131"/>
                    </a:cubicBezTo>
                    <a:cubicBezTo>
                      <a:pt x="5156" y="12286"/>
                      <a:pt x="6453" y="9226"/>
                      <a:pt x="7739" y="6178"/>
                    </a:cubicBezTo>
                    <a:cubicBezTo>
                      <a:pt x="8251" y="4940"/>
                      <a:pt x="8775" y="3701"/>
                      <a:pt x="9192" y="2415"/>
                    </a:cubicBezTo>
                    <a:cubicBezTo>
                      <a:pt x="9442" y="1641"/>
                      <a:pt x="9585" y="653"/>
                      <a:pt x="8930" y="189"/>
                    </a:cubicBezTo>
                    <a:cubicBezTo>
                      <a:pt x="8740" y="58"/>
                      <a:pt x="8521" y="0"/>
                      <a:pt x="8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3"/>
              <p:cNvSpPr/>
              <p:nvPr/>
            </p:nvSpPr>
            <p:spPr>
              <a:xfrm>
                <a:off x="2187475" y="5688250"/>
                <a:ext cx="272075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21852" extrusionOk="0">
                    <a:moveTo>
                      <a:pt x="9750" y="1"/>
                    </a:moveTo>
                    <a:cubicBezTo>
                      <a:pt x="9429" y="1"/>
                      <a:pt x="9097" y="124"/>
                      <a:pt x="8823" y="289"/>
                    </a:cubicBezTo>
                    <a:cubicBezTo>
                      <a:pt x="7382" y="1182"/>
                      <a:pt x="6965" y="3075"/>
                      <a:pt x="5941" y="4433"/>
                    </a:cubicBezTo>
                    <a:cubicBezTo>
                      <a:pt x="5417" y="5123"/>
                      <a:pt x="4715" y="5707"/>
                      <a:pt x="4310" y="6481"/>
                    </a:cubicBezTo>
                    <a:cubicBezTo>
                      <a:pt x="3751" y="7588"/>
                      <a:pt x="3881" y="8874"/>
                      <a:pt x="3774" y="10112"/>
                    </a:cubicBezTo>
                    <a:cubicBezTo>
                      <a:pt x="3751" y="10422"/>
                      <a:pt x="3703" y="10743"/>
                      <a:pt x="3560" y="11017"/>
                    </a:cubicBezTo>
                    <a:cubicBezTo>
                      <a:pt x="3358" y="11374"/>
                      <a:pt x="3000" y="11612"/>
                      <a:pt x="2727" y="11898"/>
                    </a:cubicBezTo>
                    <a:cubicBezTo>
                      <a:pt x="1798" y="12850"/>
                      <a:pt x="1655" y="14279"/>
                      <a:pt x="1488" y="15601"/>
                    </a:cubicBezTo>
                    <a:cubicBezTo>
                      <a:pt x="1357" y="16732"/>
                      <a:pt x="1143" y="17851"/>
                      <a:pt x="905" y="18958"/>
                    </a:cubicBezTo>
                    <a:cubicBezTo>
                      <a:pt x="738" y="19673"/>
                      <a:pt x="0" y="21232"/>
                      <a:pt x="369" y="21852"/>
                    </a:cubicBezTo>
                    <a:cubicBezTo>
                      <a:pt x="2941" y="15696"/>
                      <a:pt x="6489" y="10279"/>
                      <a:pt x="9751" y="4457"/>
                    </a:cubicBezTo>
                    <a:cubicBezTo>
                      <a:pt x="10239" y="3576"/>
                      <a:pt x="10716" y="2671"/>
                      <a:pt x="10823" y="1671"/>
                    </a:cubicBezTo>
                    <a:cubicBezTo>
                      <a:pt x="10882" y="1075"/>
                      <a:pt x="10739" y="397"/>
                      <a:pt x="10228" y="111"/>
                    </a:cubicBezTo>
                    <a:cubicBezTo>
                      <a:pt x="10078" y="34"/>
                      <a:pt x="9915" y="1"/>
                      <a:pt x="9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3"/>
              <p:cNvSpPr/>
              <p:nvPr/>
            </p:nvSpPr>
            <p:spPr>
              <a:xfrm>
                <a:off x="1875225" y="5439475"/>
                <a:ext cx="275350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23254" extrusionOk="0">
                    <a:moveTo>
                      <a:pt x="1532" y="0"/>
                    </a:moveTo>
                    <a:cubicBezTo>
                      <a:pt x="1396" y="0"/>
                      <a:pt x="1258" y="23"/>
                      <a:pt x="1120" y="72"/>
                    </a:cubicBezTo>
                    <a:cubicBezTo>
                      <a:pt x="167" y="418"/>
                      <a:pt x="0" y="1668"/>
                      <a:pt x="72" y="2668"/>
                    </a:cubicBezTo>
                    <a:cubicBezTo>
                      <a:pt x="405" y="6859"/>
                      <a:pt x="2215" y="10836"/>
                      <a:pt x="4501" y="14396"/>
                    </a:cubicBezTo>
                    <a:cubicBezTo>
                      <a:pt x="6465" y="17444"/>
                      <a:pt x="8692" y="20456"/>
                      <a:pt x="11014" y="23254"/>
                    </a:cubicBezTo>
                    <a:cubicBezTo>
                      <a:pt x="10966" y="22111"/>
                      <a:pt x="9954" y="20718"/>
                      <a:pt x="9335" y="19801"/>
                    </a:cubicBezTo>
                    <a:cubicBezTo>
                      <a:pt x="8763" y="18968"/>
                      <a:pt x="8132" y="18158"/>
                      <a:pt x="7906" y="17182"/>
                    </a:cubicBezTo>
                    <a:cubicBezTo>
                      <a:pt x="7632" y="15967"/>
                      <a:pt x="8073" y="14598"/>
                      <a:pt x="7454" y="13515"/>
                    </a:cubicBezTo>
                    <a:cubicBezTo>
                      <a:pt x="7001" y="12681"/>
                      <a:pt x="6025" y="12253"/>
                      <a:pt x="5346" y="11586"/>
                    </a:cubicBezTo>
                    <a:cubicBezTo>
                      <a:pt x="4108" y="10371"/>
                      <a:pt x="3858" y="8478"/>
                      <a:pt x="3858" y="6764"/>
                    </a:cubicBezTo>
                    <a:cubicBezTo>
                      <a:pt x="3858" y="5025"/>
                      <a:pt x="4037" y="3240"/>
                      <a:pt x="3406" y="1632"/>
                    </a:cubicBezTo>
                    <a:cubicBezTo>
                      <a:pt x="3089" y="816"/>
                      <a:pt x="234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3"/>
              <p:cNvSpPr/>
              <p:nvPr/>
            </p:nvSpPr>
            <p:spPr>
              <a:xfrm>
                <a:off x="1803775" y="5791475"/>
                <a:ext cx="395625" cy="436825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17473" extrusionOk="0">
                    <a:moveTo>
                      <a:pt x="1787" y="0"/>
                    </a:moveTo>
                    <a:cubicBezTo>
                      <a:pt x="1712" y="0"/>
                      <a:pt x="1636" y="6"/>
                      <a:pt x="1561" y="18"/>
                    </a:cubicBezTo>
                    <a:cubicBezTo>
                      <a:pt x="489" y="197"/>
                      <a:pt x="1" y="1471"/>
                      <a:pt x="1" y="2566"/>
                    </a:cubicBezTo>
                    <a:cubicBezTo>
                      <a:pt x="13" y="4554"/>
                      <a:pt x="1001" y="6447"/>
                      <a:pt x="2335" y="7924"/>
                    </a:cubicBezTo>
                    <a:cubicBezTo>
                      <a:pt x="3680" y="9388"/>
                      <a:pt x="5347" y="10519"/>
                      <a:pt x="7002" y="11638"/>
                    </a:cubicBezTo>
                    <a:cubicBezTo>
                      <a:pt x="8442" y="12627"/>
                      <a:pt x="9895" y="13591"/>
                      <a:pt x="11371" y="14556"/>
                    </a:cubicBezTo>
                    <a:cubicBezTo>
                      <a:pt x="12752" y="15484"/>
                      <a:pt x="14288" y="16877"/>
                      <a:pt x="15824" y="17473"/>
                    </a:cubicBezTo>
                    <a:cubicBezTo>
                      <a:pt x="15670" y="16258"/>
                      <a:pt x="14824" y="14734"/>
                      <a:pt x="13931" y="13901"/>
                    </a:cubicBezTo>
                    <a:cubicBezTo>
                      <a:pt x="13276" y="13305"/>
                      <a:pt x="12479" y="12901"/>
                      <a:pt x="11836" y="12305"/>
                    </a:cubicBezTo>
                    <a:cubicBezTo>
                      <a:pt x="10395" y="10936"/>
                      <a:pt x="9931" y="8614"/>
                      <a:pt x="8157" y="7721"/>
                    </a:cubicBezTo>
                    <a:cubicBezTo>
                      <a:pt x="7276" y="7293"/>
                      <a:pt x="6180" y="7245"/>
                      <a:pt x="5525" y="6519"/>
                    </a:cubicBezTo>
                    <a:cubicBezTo>
                      <a:pt x="5192" y="6162"/>
                      <a:pt x="5049" y="5673"/>
                      <a:pt x="4894" y="5209"/>
                    </a:cubicBezTo>
                    <a:cubicBezTo>
                      <a:pt x="4644" y="4364"/>
                      <a:pt x="4382" y="3530"/>
                      <a:pt x="4120" y="2685"/>
                    </a:cubicBezTo>
                    <a:cubicBezTo>
                      <a:pt x="3918" y="2030"/>
                      <a:pt x="3728" y="1375"/>
                      <a:pt x="3311" y="840"/>
                    </a:cubicBezTo>
                    <a:cubicBezTo>
                      <a:pt x="2951" y="364"/>
                      <a:pt x="2385" y="0"/>
                      <a:pt x="1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3"/>
              <p:cNvSpPr/>
              <p:nvPr/>
            </p:nvSpPr>
            <p:spPr>
              <a:xfrm>
                <a:off x="2005900" y="5029925"/>
                <a:ext cx="226525" cy="132905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53162" extrusionOk="0">
                    <a:moveTo>
                      <a:pt x="441" y="0"/>
                    </a:moveTo>
                    <a:lnTo>
                      <a:pt x="0" y="83"/>
                    </a:lnTo>
                    <a:cubicBezTo>
                      <a:pt x="1381" y="6787"/>
                      <a:pt x="2286" y="14180"/>
                      <a:pt x="3239" y="22015"/>
                    </a:cubicBezTo>
                    <a:cubicBezTo>
                      <a:pt x="4548" y="32754"/>
                      <a:pt x="5906" y="43875"/>
                      <a:pt x="8632" y="53161"/>
                    </a:cubicBezTo>
                    <a:lnTo>
                      <a:pt x="9061" y="53042"/>
                    </a:lnTo>
                    <a:cubicBezTo>
                      <a:pt x="6358" y="43779"/>
                      <a:pt x="5001" y="32695"/>
                      <a:pt x="3691" y="21967"/>
                    </a:cubicBezTo>
                    <a:cubicBezTo>
                      <a:pt x="2739" y="14121"/>
                      <a:pt x="1846" y="6727"/>
                      <a:pt x="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3"/>
              <p:cNvSpPr/>
              <p:nvPr/>
            </p:nvSpPr>
            <p:spPr>
              <a:xfrm>
                <a:off x="2117225" y="5235900"/>
                <a:ext cx="205700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2884" extrusionOk="0">
                    <a:moveTo>
                      <a:pt x="7834" y="0"/>
                    </a:moveTo>
                    <a:cubicBezTo>
                      <a:pt x="6584" y="1989"/>
                      <a:pt x="6037" y="4596"/>
                      <a:pt x="5513" y="7132"/>
                    </a:cubicBezTo>
                    <a:cubicBezTo>
                      <a:pt x="5215" y="8561"/>
                      <a:pt x="4929" y="9906"/>
                      <a:pt x="4548" y="11109"/>
                    </a:cubicBezTo>
                    <a:cubicBezTo>
                      <a:pt x="4024" y="12704"/>
                      <a:pt x="3286" y="14228"/>
                      <a:pt x="2572" y="15716"/>
                    </a:cubicBezTo>
                    <a:cubicBezTo>
                      <a:pt x="1465" y="17967"/>
                      <a:pt x="357" y="20288"/>
                      <a:pt x="0" y="22824"/>
                    </a:cubicBezTo>
                    <a:lnTo>
                      <a:pt x="453" y="22884"/>
                    </a:lnTo>
                    <a:cubicBezTo>
                      <a:pt x="798" y="20419"/>
                      <a:pt x="1917" y="18133"/>
                      <a:pt x="2989" y="15907"/>
                    </a:cubicBezTo>
                    <a:cubicBezTo>
                      <a:pt x="3703" y="14407"/>
                      <a:pt x="4453" y="12859"/>
                      <a:pt x="4977" y="11252"/>
                    </a:cubicBezTo>
                    <a:cubicBezTo>
                      <a:pt x="5382" y="10025"/>
                      <a:pt x="5668" y="8668"/>
                      <a:pt x="5965" y="7239"/>
                    </a:cubicBezTo>
                    <a:cubicBezTo>
                      <a:pt x="6477" y="4751"/>
                      <a:pt x="7001" y="2179"/>
                      <a:pt x="8227" y="250"/>
                    </a:cubicBezTo>
                    <a:lnTo>
                      <a:pt x="78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3"/>
              <p:cNvSpPr/>
              <p:nvPr/>
            </p:nvSpPr>
            <p:spPr>
              <a:xfrm>
                <a:off x="2144900" y="5476700"/>
                <a:ext cx="224750" cy="525675"/>
              </a:xfrm>
              <a:custGeom>
                <a:avLst/>
                <a:gdLst/>
                <a:ahLst/>
                <a:cxnLst/>
                <a:rect l="l" t="t" r="r" b="b"/>
                <a:pathLst>
                  <a:path w="8990" h="21027" extrusionOk="0">
                    <a:moveTo>
                      <a:pt x="8680" y="0"/>
                    </a:moveTo>
                    <a:cubicBezTo>
                      <a:pt x="7239" y="1358"/>
                      <a:pt x="6096" y="3620"/>
                      <a:pt x="5715" y="5930"/>
                    </a:cubicBezTo>
                    <a:cubicBezTo>
                      <a:pt x="5692" y="6084"/>
                      <a:pt x="5680" y="6251"/>
                      <a:pt x="5644" y="6418"/>
                    </a:cubicBezTo>
                    <a:cubicBezTo>
                      <a:pt x="5442" y="7692"/>
                      <a:pt x="5227" y="9001"/>
                      <a:pt x="4513" y="10049"/>
                    </a:cubicBezTo>
                    <a:cubicBezTo>
                      <a:pt x="4394" y="10216"/>
                      <a:pt x="4275" y="10371"/>
                      <a:pt x="4144" y="10537"/>
                    </a:cubicBezTo>
                    <a:cubicBezTo>
                      <a:pt x="3918" y="10823"/>
                      <a:pt x="3679" y="11121"/>
                      <a:pt x="3513" y="11442"/>
                    </a:cubicBezTo>
                    <a:cubicBezTo>
                      <a:pt x="3263" y="11918"/>
                      <a:pt x="3168" y="12442"/>
                      <a:pt x="3084" y="12954"/>
                    </a:cubicBezTo>
                    <a:cubicBezTo>
                      <a:pt x="3037" y="13157"/>
                      <a:pt x="3013" y="13395"/>
                      <a:pt x="2953" y="13609"/>
                    </a:cubicBezTo>
                    <a:cubicBezTo>
                      <a:pt x="2703" y="14621"/>
                      <a:pt x="2144" y="15574"/>
                      <a:pt x="1632" y="16479"/>
                    </a:cubicBezTo>
                    <a:cubicBezTo>
                      <a:pt x="1513" y="16705"/>
                      <a:pt x="1370" y="16907"/>
                      <a:pt x="1251" y="17133"/>
                    </a:cubicBezTo>
                    <a:cubicBezTo>
                      <a:pt x="679" y="18193"/>
                      <a:pt x="0" y="19586"/>
                      <a:pt x="143" y="21027"/>
                    </a:cubicBezTo>
                    <a:lnTo>
                      <a:pt x="584" y="20967"/>
                    </a:lnTo>
                    <a:cubicBezTo>
                      <a:pt x="477" y="19658"/>
                      <a:pt x="1060" y="18395"/>
                      <a:pt x="1655" y="17336"/>
                    </a:cubicBezTo>
                    <a:cubicBezTo>
                      <a:pt x="1774" y="17133"/>
                      <a:pt x="1905" y="16907"/>
                      <a:pt x="2025" y="16705"/>
                    </a:cubicBezTo>
                    <a:cubicBezTo>
                      <a:pt x="2572" y="15764"/>
                      <a:pt x="3132" y="14800"/>
                      <a:pt x="3394" y="13704"/>
                    </a:cubicBezTo>
                    <a:cubicBezTo>
                      <a:pt x="3441" y="13490"/>
                      <a:pt x="3489" y="13252"/>
                      <a:pt x="3525" y="13026"/>
                    </a:cubicBezTo>
                    <a:cubicBezTo>
                      <a:pt x="3620" y="12538"/>
                      <a:pt x="3715" y="12073"/>
                      <a:pt x="3918" y="11657"/>
                    </a:cubicBezTo>
                    <a:cubicBezTo>
                      <a:pt x="4060" y="11371"/>
                      <a:pt x="4275" y="11109"/>
                      <a:pt x="4501" y="10835"/>
                    </a:cubicBezTo>
                    <a:cubicBezTo>
                      <a:pt x="4632" y="10668"/>
                      <a:pt x="4763" y="10514"/>
                      <a:pt x="4882" y="10335"/>
                    </a:cubicBezTo>
                    <a:cubicBezTo>
                      <a:pt x="5680" y="9192"/>
                      <a:pt x="5882" y="7835"/>
                      <a:pt x="6096" y="6501"/>
                    </a:cubicBezTo>
                    <a:cubicBezTo>
                      <a:pt x="6120" y="6346"/>
                      <a:pt x="6132" y="6180"/>
                      <a:pt x="6168" y="6013"/>
                    </a:cubicBezTo>
                    <a:cubicBezTo>
                      <a:pt x="6537" y="3810"/>
                      <a:pt x="7609" y="1643"/>
                      <a:pt x="8990" y="346"/>
                    </a:cubicBez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3"/>
              <p:cNvSpPr/>
              <p:nvPr/>
            </p:nvSpPr>
            <p:spPr>
              <a:xfrm>
                <a:off x="1821950" y="5686250"/>
                <a:ext cx="624500" cy="553650"/>
              </a:xfrm>
              <a:custGeom>
                <a:avLst/>
                <a:gdLst/>
                <a:ahLst/>
                <a:cxnLst/>
                <a:rect l="l" t="t" r="r" b="b"/>
                <a:pathLst>
                  <a:path w="24980" h="22146" extrusionOk="0">
                    <a:moveTo>
                      <a:pt x="24694" y="0"/>
                    </a:moveTo>
                    <a:cubicBezTo>
                      <a:pt x="23420" y="1012"/>
                      <a:pt x="22610" y="2810"/>
                      <a:pt x="22241" y="3798"/>
                    </a:cubicBezTo>
                    <a:cubicBezTo>
                      <a:pt x="22110" y="4120"/>
                      <a:pt x="22003" y="4453"/>
                      <a:pt x="21884" y="4775"/>
                    </a:cubicBezTo>
                    <a:cubicBezTo>
                      <a:pt x="21539" y="5739"/>
                      <a:pt x="21193" y="6727"/>
                      <a:pt x="20681" y="7608"/>
                    </a:cubicBezTo>
                    <a:cubicBezTo>
                      <a:pt x="20455" y="7977"/>
                      <a:pt x="20181" y="8335"/>
                      <a:pt x="19931" y="8692"/>
                    </a:cubicBezTo>
                    <a:cubicBezTo>
                      <a:pt x="19586" y="9168"/>
                      <a:pt x="19229" y="9668"/>
                      <a:pt x="18955" y="10204"/>
                    </a:cubicBezTo>
                    <a:cubicBezTo>
                      <a:pt x="18610" y="10883"/>
                      <a:pt x="18395" y="11609"/>
                      <a:pt x="18193" y="12323"/>
                    </a:cubicBezTo>
                    <a:cubicBezTo>
                      <a:pt x="18062" y="12788"/>
                      <a:pt x="17919" y="13276"/>
                      <a:pt x="17740" y="13716"/>
                    </a:cubicBezTo>
                    <a:cubicBezTo>
                      <a:pt x="17550" y="14216"/>
                      <a:pt x="17312" y="14693"/>
                      <a:pt x="17086" y="15145"/>
                    </a:cubicBezTo>
                    <a:cubicBezTo>
                      <a:pt x="16931" y="15466"/>
                      <a:pt x="16764" y="15800"/>
                      <a:pt x="16609" y="16133"/>
                    </a:cubicBezTo>
                    <a:cubicBezTo>
                      <a:pt x="16216" y="17026"/>
                      <a:pt x="15919" y="17979"/>
                      <a:pt x="15633" y="18884"/>
                    </a:cubicBezTo>
                    <a:lnTo>
                      <a:pt x="14883" y="21265"/>
                    </a:lnTo>
                    <a:cubicBezTo>
                      <a:pt x="14740" y="21122"/>
                      <a:pt x="14585" y="20967"/>
                      <a:pt x="14442" y="20800"/>
                    </a:cubicBezTo>
                    <a:cubicBezTo>
                      <a:pt x="13311" y="19634"/>
                      <a:pt x="12025" y="18324"/>
                      <a:pt x="10799" y="17407"/>
                    </a:cubicBezTo>
                    <a:lnTo>
                      <a:pt x="10466" y="17169"/>
                    </a:lnTo>
                    <a:cubicBezTo>
                      <a:pt x="9847" y="16717"/>
                      <a:pt x="9204" y="16252"/>
                      <a:pt x="8680" y="15681"/>
                    </a:cubicBezTo>
                    <a:cubicBezTo>
                      <a:pt x="8489" y="15466"/>
                      <a:pt x="8299" y="15205"/>
                      <a:pt x="8096" y="14966"/>
                    </a:cubicBezTo>
                    <a:cubicBezTo>
                      <a:pt x="7858" y="14669"/>
                      <a:pt x="7620" y="14371"/>
                      <a:pt x="7358" y="14097"/>
                    </a:cubicBezTo>
                    <a:cubicBezTo>
                      <a:pt x="6930" y="13657"/>
                      <a:pt x="6418" y="13300"/>
                      <a:pt x="5929" y="12966"/>
                    </a:cubicBezTo>
                    <a:cubicBezTo>
                      <a:pt x="5739" y="12823"/>
                      <a:pt x="5537" y="12692"/>
                      <a:pt x="5358" y="12561"/>
                    </a:cubicBezTo>
                    <a:cubicBezTo>
                      <a:pt x="2822" y="10680"/>
                      <a:pt x="929" y="7561"/>
                      <a:pt x="453" y="4418"/>
                    </a:cubicBezTo>
                    <a:lnTo>
                      <a:pt x="0" y="4489"/>
                    </a:lnTo>
                    <a:cubicBezTo>
                      <a:pt x="512" y="7739"/>
                      <a:pt x="2465" y="10978"/>
                      <a:pt x="5096" y="12930"/>
                    </a:cubicBezTo>
                    <a:cubicBezTo>
                      <a:pt x="5287" y="13085"/>
                      <a:pt x="5477" y="13216"/>
                      <a:pt x="5679" y="13347"/>
                    </a:cubicBezTo>
                    <a:cubicBezTo>
                      <a:pt x="6180" y="13704"/>
                      <a:pt x="6644" y="14038"/>
                      <a:pt x="7049" y="14431"/>
                    </a:cubicBezTo>
                    <a:cubicBezTo>
                      <a:pt x="7299" y="14693"/>
                      <a:pt x="7501" y="14966"/>
                      <a:pt x="7739" y="15264"/>
                    </a:cubicBezTo>
                    <a:cubicBezTo>
                      <a:pt x="7942" y="15526"/>
                      <a:pt x="8132" y="15776"/>
                      <a:pt x="8358" y="16014"/>
                    </a:cubicBezTo>
                    <a:cubicBezTo>
                      <a:pt x="8906" y="16621"/>
                      <a:pt x="9573" y="17098"/>
                      <a:pt x="10216" y="17562"/>
                    </a:cubicBezTo>
                    <a:lnTo>
                      <a:pt x="10537" y="17800"/>
                    </a:lnTo>
                    <a:cubicBezTo>
                      <a:pt x="11752" y="18681"/>
                      <a:pt x="13014" y="19991"/>
                      <a:pt x="14133" y="21134"/>
                    </a:cubicBezTo>
                    <a:cubicBezTo>
                      <a:pt x="14371" y="21396"/>
                      <a:pt x="14609" y="21634"/>
                      <a:pt x="14847" y="21872"/>
                    </a:cubicBezTo>
                    <a:lnTo>
                      <a:pt x="15109" y="22146"/>
                    </a:lnTo>
                    <a:lnTo>
                      <a:pt x="16097" y="18991"/>
                    </a:lnTo>
                    <a:cubicBezTo>
                      <a:pt x="16371" y="18074"/>
                      <a:pt x="16657" y="17157"/>
                      <a:pt x="17050" y="16276"/>
                    </a:cubicBezTo>
                    <a:cubicBezTo>
                      <a:pt x="17193" y="15955"/>
                      <a:pt x="17348" y="15621"/>
                      <a:pt x="17502" y="15312"/>
                    </a:cubicBezTo>
                    <a:cubicBezTo>
                      <a:pt x="17740" y="14835"/>
                      <a:pt x="17979" y="14347"/>
                      <a:pt x="18181" y="13835"/>
                    </a:cubicBezTo>
                    <a:cubicBezTo>
                      <a:pt x="18360" y="13383"/>
                      <a:pt x="18502" y="12883"/>
                      <a:pt x="18633" y="12407"/>
                    </a:cubicBezTo>
                    <a:cubicBezTo>
                      <a:pt x="18836" y="11728"/>
                      <a:pt x="19038" y="11025"/>
                      <a:pt x="19372" y="10383"/>
                    </a:cubicBezTo>
                    <a:cubicBezTo>
                      <a:pt x="19634" y="9871"/>
                      <a:pt x="19979" y="9394"/>
                      <a:pt x="20324" y="8930"/>
                    </a:cubicBezTo>
                    <a:cubicBezTo>
                      <a:pt x="20574" y="8573"/>
                      <a:pt x="20836" y="8204"/>
                      <a:pt x="21074" y="7811"/>
                    </a:cubicBezTo>
                    <a:cubicBezTo>
                      <a:pt x="21634" y="6906"/>
                      <a:pt x="21991" y="5894"/>
                      <a:pt x="22324" y="4906"/>
                    </a:cubicBezTo>
                    <a:cubicBezTo>
                      <a:pt x="22432" y="4584"/>
                      <a:pt x="22551" y="4275"/>
                      <a:pt x="22670" y="3941"/>
                    </a:cubicBezTo>
                    <a:cubicBezTo>
                      <a:pt x="23015" y="3001"/>
                      <a:pt x="23789" y="1298"/>
                      <a:pt x="24979" y="357"/>
                    </a:cubicBezTo>
                    <a:lnTo>
                      <a:pt x="246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3"/>
              <p:cNvSpPr/>
              <p:nvPr/>
            </p:nvSpPr>
            <p:spPr>
              <a:xfrm>
                <a:off x="1896650" y="5436500"/>
                <a:ext cx="263450" cy="569750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22790" extrusionOk="0">
                    <a:moveTo>
                      <a:pt x="322" y="1"/>
                    </a:moveTo>
                    <a:lnTo>
                      <a:pt x="322" y="1"/>
                    </a:lnTo>
                    <a:cubicBezTo>
                      <a:pt x="1" y="1382"/>
                      <a:pt x="215" y="2751"/>
                      <a:pt x="501" y="4275"/>
                    </a:cubicBezTo>
                    <a:cubicBezTo>
                      <a:pt x="977" y="6895"/>
                      <a:pt x="1572" y="9657"/>
                      <a:pt x="3037" y="11955"/>
                    </a:cubicBezTo>
                    <a:cubicBezTo>
                      <a:pt x="3239" y="12252"/>
                      <a:pt x="3442" y="12550"/>
                      <a:pt x="3656" y="12848"/>
                    </a:cubicBezTo>
                    <a:cubicBezTo>
                      <a:pt x="3954" y="13253"/>
                      <a:pt x="4239" y="13669"/>
                      <a:pt x="4489" y="14098"/>
                    </a:cubicBezTo>
                    <a:cubicBezTo>
                      <a:pt x="4763" y="14586"/>
                      <a:pt x="5013" y="15110"/>
                      <a:pt x="5227" y="15634"/>
                    </a:cubicBezTo>
                    <a:cubicBezTo>
                      <a:pt x="5347" y="15932"/>
                      <a:pt x="5489" y="16241"/>
                      <a:pt x="5632" y="16539"/>
                    </a:cubicBezTo>
                    <a:cubicBezTo>
                      <a:pt x="6763" y="18908"/>
                      <a:pt x="8514" y="20885"/>
                      <a:pt x="10204" y="22790"/>
                    </a:cubicBezTo>
                    <a:lnTo>
                      <a:pt x="10538" y="22480"/>
                    </a:lnTo>
                    <a:cubicBezTo>
                      <a:pt x="8871" y="20599"/>
                      <a:pt x="7144" y="18646"/>
                      <a:pt x="6049" y="16348"/>
                    </a:cubicBezTo>
                    <a:lnTo>
                      <a:pt x="5644" y="15455"/>
                    </a:lnTo>
                    <a:cubicBezTo>
                      <a:pt x="5418" y="14931"/>
                      <a:pt x="5180" y="14384"/>
                      <a:pt x="4882" y="13872"/>
                    </a:cubicBezTo>
                    <a:cubicBezTo>
                      <a:pt x="4632" y="13407"/>
                      <a:pt x="4335" y="12991"/>
                      <a:pt x="4037" y="12574"/>
                    </a:cubicBezTo>
                    <a:cubicBezTo>
                      <a:pt x="3834" y="12300"/>
                      <a:pt x="3620" y="12002"/>
                      <a:pt x="3430" y="11705"/>
                    </a:cubicBezTo>
                    <a:cubicBezTo>
                      <a:pt x="2001" y="9466"/>
                      <a:pt x="1417" y="6776"/>
                      <a:pt x="941" y="4180"/>
                    </a:cubicBezTo>
                    <a:cubicBezTo>
                      <a:pt x="679" y="2716"/>
                      <a:pt x="477" y="1382"/>
                      <a:pt x="763" y="108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33"/>
            <p:cNvGrpSpPr/>
            <p:nvPr/>
          </p:nvGrpSpPr>
          <p:grpSpPr>
            <a:xfrm rot="-2700000" flipH="1">
              <a:off x="7446629" y="4074940"/>
              <a:ext cx="494142" cy="900679"/>
              <a:chOff x="-214625" y="3943775"/>
              <a:chExt cx="458725" cy="836125"/>
            </a:xfrm>
          </p:grpSpPr>
          <p:sp>
            <p:nvSpPr>
              <p:cNvPr id="1550" name="Google Shape;1550;p33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3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3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3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3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3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3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3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3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3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3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3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2" name="Google Shape;1562;p33"/>
            <p:cNvSpPr/>
            <p:nvPr/>
          </p:nvSpPr>
          <p:spPr>
            <a:xfrm rot="2131633">
              <a:off x="6455576" y="4526887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3" name="Google Shape;1563;p33"/>
            <p:cNvGrpSpPr/>
            <p:nvPr/>
          </p:nvGrpSpPr>
          <p:grpSpPr>
            <a:xfrm rot="-2434265">
              <a:off x="8794182" y="1367975"/>
              <a:ext cx="398289" cy="1156433"/>
              <a:chOff x="708100" y="7068850"/>
              <a:chExt cx="645350" cy="1873775"/>
            </a:xfrm>
          </p:grpSpPr>
          <p:sp>
            <p:nvSpPr>
              <p:cNvPr id="1564" name="Google Shape;1564;p33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3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6" name="Google Shape;1566;p33"/>
            <p:cNvSpPr/>
            <p:nvPr/>
          </p:nvSpPr>
          <p:spPr>
            <a:xfrm rot="-2281775">
              <a:off x="8793642" y="2466599"/>
              <a:ext cx="148956" cy="301766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7" name="Google Shape;1567;p33"/>
            <p:cNvGrpSpPr/>
            <p:nvPr/>
          </p:nvGrpSpPr>
          <p:grpSpPr>
            <a:xfrm rot="-2392204">
              <a:off x="8501879" y="-2293"/>
              <a:ext cx="1364078" cy="1083337"/>
              <a:chOff x="2996200" y="3903875"/>
              <a:chExt cx="1090325" cy="865925"/>
            </a:xfrm>
          </p:grpSpPr>
          <p:sp>
            <p:nvSpPr>
              <p:cNvPr id="1568" name="Google Shape;1568;p33"/>
              <p:cNvSpPr/>
              <p:nvPr/>
            </p:nvSpPr>
            <p:spPr>
              <a:xfrm>
                <a:off x="3208725" y="4208975"/>
                <a:ext cx="553950" cy="558125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22325" extrusionOk="0">
                    <a:moveTo>
                      <a:pt x="21848" y="1"/>
                    </a:moveTo>
                    <a:cubicBezTo>
                      <a:pt x="14919" y="6359"/>
                      <a:pt x="8549" y="13395"/>
                      <a:pt x="2929" y="20956"/>
                    </a:cubicBezTo>
                    <a:cubicBezTo>
                      <a:pt x="2810" y="15765"/>
                      <a:pt x="1977" y="10442"/>
                      <a:pt x="453" y="5108"/>
                    </a:cubicBezTo>
                    <a:lnTo>
                      <a:pt x="0" y="5239"/>
                    </a:lnTo>
                    <a:cubicBezTo>
                      <a:pt x="1596" y="10764"/>
                      <a:pt x="2429" y="16277"/>
                      <a:pt x="2477" y="21646"/>
                    </a:cubicBezTo>
                    <a:lnTo>
                      <a:pt x="2477" y="22325"/>
                    </a:lnTo>
                    <a:lnTo>
                      <a:pt x="2906" y="21777"/>
                    </a:lnTo>
                    <a:cubicBezTo>
                      <a:pt x="8585" y="14038"/>
                      <a:pt x="15074" y="6835"/>
                      <a:pt x="22158" y="346"/>
                    </a:cubicBezTo>
                    <a:lnTo>
                      <a:pt x="21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3"/>
              <p:cNvSpPr/>
              <p:nvPr/>
            </p:nvSpPr>
            <p:spPr>
              <a:xfrm>
                <a:off x="3429275" y="3909550"/>
                <a:ext cx="657250" cy="652925"/>
              </a:xfrm>
              <a:custGeom>
                <a:avLst/>
                <a:gdLst/>
                <a:ahLst/>
                <a:cxnLst/>
                <a:rect l="l" t="t" r="r" b="b"/>
                <a:pathLst>
                  <a:path w="26290" h="26117" extrusionOk="0">
                    <a:moveTo>
                      <a:pt x="26290" y="0"/>
                    </a:moveTo>
                    <a:lnTo>
                      <a:pt x="26290" y="0"/>
                    </a:lnTo>
                    <a:cubicBezTo>
                      <a:pt x="24444" y="953"/>
                      <a:pt x="22301" y="1441"/>
                      <a:pt x="20218" y="1524"/>
                    </a:cubicBezTo>
                    <a:cubicBezTo>
                      <a:pt x="20061" y="1529"/>
                      <a:pt x="19903" y="1531"/>
                      <a:pt x="19746" y="1531"/>
                    </a:cubicBezTo>
                    <a:cubicBezTo>
                      <a:pt x="18325" y="1531"/>
                      <a:pt x="16894" y="1355"/>
                      <a:pt x="15483" y="1355"/>
                    </a:cubicBezTo>
                    <a:cubicBezTo>
                      <a:pt x="14728" y="1355"/>
                      <a:pt x="13980" y="1405"/>
                      <a:pt x="13241" y="1560"/>
                    </a:cubicBezTo>
                    <a:cubicBezTo>
                      <a:pt x="10478" y="2131"/>
                      <a:pt x="8157" y="4096"/>
                      <a:pt x="6585" y="6418"/>
                    </a:cubicBezTo>
                    <a:cubicBezTo>
                      <a:pt x="4490" y="7299"/>
                      <a:pt x="2358" y="8430"/>
                      <a:pt x="1180" y="10370"/>
                    </a:cubicBezTo>
                    <a:cubicBezTo>
                      <a:pt x="1" y="12323"/>
                      <a:pt x="25" y="15133"/>
                      <a:pt x="1715" y="16645"/>
                    </a:cubicBezTo>
                    <a:cubicBezTo>
                      <a:pt x="2858" y="17656"/>
                      <a:pt x="4636" y="17877"/>
                      <a:pt x="6247" y="17877"/>
                    </a:cubicBezTo>
                    <a:cubicBezTo>
                      <a:pt x="6533" y="17877"/>
                      <a:pt x="6814" y="17870"/>
                      <a:pt x="7085" y="17859"/>
                    </a:cubicBezTo>
                    <a:lnTo>
                      <a:pt x="7085" y="17859"/>
                    </a:lnTo>
                    <a:cubicBezTo>
                      <a:pt x="6049" y="19479"/>
                      <a:pt x="5930" y="21681"/>
                      <a:pt x="6835" y="23384"/>
                    </a:cubicBezTo>
                    <a:cubicBezTo>
                      <a:pt x="7704" y="25030"/>
                      <a:pt x="9527" y="26116"/>
                      <a:pt x="11368" y="26116"/>
                    </a:cubicBezTo>
                    <a:cubicBezTo>
                      <a:pt x="11444" y="26116"/>
                      <a:pt x="11521" y="26114"/>
                      <a:pt x="11598" y="26110"/>
                    </a:cubicBezTo>
                    <a:cubicBezTo>
                      <a:pt x="13074" y="26015"/>
                      <a:pt x="14455" y="25277"/>
                      <a:pt x="15503" y="24229"/>
                    </a:cubicBezTo>
                    <a:cubicBezTo>
                      <a:pt x="16551" y="23193"/>
                      <a:pt x="17325" y="21836"/>
                      <a:pt x="17944" y="20479"/>
                    </a:cubicBezTo>
                    <a:cubicBezTo>
                      <a:pt x="21123" y="19395"/>
                      <a:pt x="23611" y="16490"/>
                      <a:pt x="24206" y="13192"/>
                    </a:cubicBezTo>
                    <a:cubicBezTo>
                      <a:pt x="24456" y="11811"/>
                      <a:pt x="24397" y="10418"/>
                      <a:pt x="24444" y="9037"/>
                    </a:cubicBezTo>
                    <a:cubicBezTo>
                      <a:pt x="24552" y="5953"/>
                      <a:pt x="25171" y="2893"/>
                      <a:pt x="26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3"/>
              <p:cNvSpPr/>
              <p:nvPr/>
            </p:nvSpPr>
            <p:spPr>
              <a:xfrm>
                <a:off x="3600450" y="3913400"/>
                <a:ext cx="485775" cy="444425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7777" extrusionOk="0">
                    <a:moveTo>
                      <a:pt x="19431" y="1"/>
                    </a:moveTo>
                    <a:lnTo>
                      <a:pt x="19431" y="1"/>
                    </a:lnTo>
                    <a:cubicBezTo>
                      <a:pt x="18979" y="310"/>
                      <a:pt x="18538" y="656"/>
                      <a:pt x="18098" y="977"/>
                    </a:cubicBezTo>
                    <a:cubicBezTo>
                      <a:pt x="17669" y="1311"/>
                      <a:pt x="17252" y="1668"/>
                      <a:pt x="16824" y="2001"/>
                    </a:cubicBezTo>
                    <a:cubicBezTo>
                      <a:pt x="15990" y="2704"/>
                      <a:pt x="15157" y="3430"/>
                      <a:pt x="14335" y="4168"/>
                    </a:cubicBezTo>
                    <a:cubicBezTo>
                      <a:pt x="12704" y="5621"/>
                      <a:pt x="11109" y="7156"/>
                      <a:pt x="9525" y="8669"/>
                    </a:cubicBezTo>
                    <a:lnTo>
                      <a:pt x="4810" y="13276"/>
                    </a:lnTo>
                    <a:cubicBezTo>
                      <a:pt x="4024" y="14026"/>
                      <a:pt x="3239" y="14788"/>
                      <a:pt x="2429" y="15538"/>
                    </a:cubicBezTo>
                    <a:lnTo>
                      <a:pt x="1226" y="16670"/>
                    </a:lnTo>
                    <a:lnTo>
                      <a:pt x="0" y="17777"/>
                    </a:lnTo>
                    <a:cubicBezTo>
                      <a:pt x="881" y="17110"/>
                      <a:pt x="1726" y="16408"/>
                      <a:pt x="2596" y="15729"/>
                    </a:cubicBezTo>
                    <a:cubicBezTo>
                      <a:pt x="3429" y="15015"/>
                      <a:pt x="4251" y="14288"/>
                      <a:pt x="5060" y="13550"/>
                    </a:cubicBezTo>
                    <a:cubicBezTo>
                      <a:pt x="6703" y="12086"/>
                      <a:pt x="8275" y="10550"/>
                      <a:pt x="9858" y="9026"/>
                    </a:cubicBezTo>
                    <a:lnTo>
                      <a:pt x="14573" y="4442"/>
                    </a:lnTo>
                    <a:cubicBezTo>
                      <a:pt x="15359" y="3692"/>
                      <a:pt x="16169" y="2942"/>
                      <a:pt x="16966" y="2203"/>
                    </a:cubicBezTo>
                    <a:cubicBezTo>
                      <a:pt x="17383" y="1822"/>
                      <a:pt x="17776" y="1441"/>
                      <a:pt x="18193" y="1084"/>
                    </a:cubicBezTo>
                    <a:cubicBezTo>
                      <a:pt x="18609" y="727"/>
                      <a:pt x="19014" y="370"/>
                      <a:pt x="19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3"/>
              <p:cNvSpPr/>
              <p:nvPr/>
            </p:nvSpPr>
            <p:spPr>
              <a:xfrm>
                <a:off x="3670100" y="4274175"/>
                <a:ext cx="166100" cy="22737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095" extrusionOk="0">
                    <a:moveTo>
                      <a:pt x="1131" y="0"/>
                    </a:moveTo>
                    <a:lnTo>
                      <a:pt x="1131" y="0"/>
                    </a:lnTo>
                    <a:cubicBezTo>
                      <a:pt x="583" y="1012"/>
                      <a:pt x="226" y="2131"/>
                      <a:pt x="107" y="3286"/>
                    </a:cubicBezTo>
                    <a:cubicBezTo>
                      <a:pt x="0" y="4453"/>
                      <a:pt x="12" y="5644"/>
                      <a:pt x="476" y="6775"/>
                    </a:cubicBezTo>
                    <a:cubicBezTo>
                      <a:pt x="714" y="7323"/>
                      <a:pt x="1072" y="7846"/>
                      <a:pt x="1560" y="8215"/>
                    </a:cubicBezTo>
                    <a:cubicBezTo>
                      <a:pt x="2060" y="8585"/>
                      <a:pt x="2608" y="8823"/>
                      <a:pt x="3191" y="8966"/>
                    </a:cubicBezTo>
                    <a:cubicBezTo>
                      <a:pt x="3594" y="9056"/>
                      <a:pt x="3999" y="9094"/>
                      <a:pt x="4402" y="9094"/>
                    </a:cubicBezTo>
                    <a:cubicBezTo>
                      <a:pt x="5164" y="9094"/>
                      <a:pt x="5919" y="8958"/>
                      <a:pt x="6644" y="8787"/>
                    </a:cubicBezTo>
                    <a:lnTo>
                      <a:pt x="6644" y="8787"/>
                    </a:lnTo>
                    <a:cubicBezTo>
                      <a:pt x="6163" y="8822"/>
                      <a:pt x="5685" y="8850"/>
                      <a:pt x="5212" y="8850"/>
                    </a:cubicBezTo>
                    <a:cubicBezTo>
                      <a:pt x="4550" y="8850"/>
                      <a:pt x="3900" y="8794"/>
                      <a:pt x="3274" y="8620"/>
                    </a:cubicBezTo>
                    <a:cubicBezTo>
                      <a:pt x="2739" y="8454"/>
                      <a:pt x="2250" y="8215"/>
                      <a:pt x="1834" y="7870"/>
                    </a:cubicBezTo>
                    <a:cubicBezTo>
                      <a:pt x="1417" y="7537"/>
                      <a:pt x="1107" y="7096"/>
                      <a:pt x="893" y="6596"/>
                    </a:cubicBezTo>
                    <a:cubicBezTo>
                      <a:pt x="691" y="6108"/>
                      <a:pt x="572" y="5548"/>
                      <a:pt x="512" y="5001"/>
                    </a:cubicBezTo>
                    <a:cubicBezTo>
                      <a:pt x="453" y="4441"/>
                      <a:pt x="429" y="3882"/>
                      <a:pt x="464" y="3322"/>
                    </a:cubicBezTo>
                    <a:cubicBezTo>
                      <a:pt x="536" y="2203"/>
                      <a:pt x="750" y="1084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3"/>
              <p:cNvSpPr/>
              <p:nvPr/>
            </p:nvSpPr>
            <p:spPr>
              <a:xfrm>
                <a:off x="3768025" y="4206900"/>
                <a:ext cx="192300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110" extrusionOk="0">
                    <a:moveTo>
                      <a:pt x="238" y="0"/>
                    </a:moveTo>
                    <a:lnTo>
                      <a:pt x="238" y="0"/>
                    </a:lnTo>
                    <a:cubicBezTo>
                      <a:pt x="0" y="977"/>
                      <a:pt x="24" y="2036"/>
                      <a:pt x="346" y="3025"/>
                    </a:cubicBezTo>
                    <a:cubicBezTo>
                      <a:pt x="643" y="4013"/>
                      <a:pt x="1215" y="4906"/>
                      <a:pt x="1989" y="5608"/>
                    </a:cubicBezTo>
                    <a:cubicBezTo>
                      <a:pt x="2762" y="6287"/>
                      <a:pt x="3715" y="6787"/>
                      <a:pt x="4727" y="6989"/>
                    </a:cubicBezTo>
                    <a:cubicBezTo>
                      <a:pt x="5111" y="7070"/>
                      <a:pt x="5502" y="7110"/>
                      <a:pt x="5884" y="7110"/>
                    </a:cubicBezTo>
                    <a:cubicBezTo>
                      <a:pt x="6011" y="7110"/>
                      <a:pt x="6138" y="7105"/>
                      <a:pt x="6263" y="7096"/>
                    </a:cubicBezTo>
                    <a:cubicBezTo>
                      <a:pt x="6775" y="7049"/>
                      <a:pt x="7287" y="6918"/>
                      <a:pt x="7692" y="6608"/>
                    </a:cubicBezTo>
                    <a:lnTo>
                      <a:pt x="7692" y="6608"/>
                    </a:lnTo>
                    <a:cubicBezTo>
                      <a:pt x="7282" y="6819"/>
                      <a:pt x="6810" y="6895"/>
                      <a:pt x="6363" y="6895"/>
                    </a:cubicBezTo>
                    <a:cubicBezTo>
                      <a:pt x="6329" y="6895"/>
                      <a:pt x="6296" y="6895"/>
                      <a:pt x="6263" y="6894"/>
                    </a:cubicBezTo>
                    <a:cubicBezTo>
                      <a:pt x="5775" y="6858"/>
                      <a:pt x="5287" y="6787"/>
                      <a:pt x="4822" y="6656"/>
                    </a:cubicBezTo>
                    <a:cubicBezTo>
                      <a:pt x="3882" y="6382"/>
                      <a:pt x="3013" y="5906"/>
                      <a:pt x="2310" y="5263"/>
                    </a:cubicBezTo>
                    <a:cubicBezTo>
                      <a:pt x="1596" y="4632"/>
                      <a:pt x="1036" y="3810"/>
                      <a:pt x="679" y="2905"/>
                    </a:cubicBezTo>
                    <a:cubicBezTo>
                      <a:pt x="322" y="1989"/>
                      <a:pt x="179" y="100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3"/>
              <p:cNvSpPr/>
              <p:nvPr/>
            </p:nvSpPr>
            <p:spPr>
              <a:xfrm>
                <a:off x="3851650" y="4122650"/>
                <a:ext cx="1839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5325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3" y="882"/>
                      <a:pt x="1" y="1823"/>
                      <a:pt x="287" y="2716"/>
                    </a:cubicBezTo>
                    <a:cubicBezTo>
                      <a:pt x="572" y="3609"/>
                      <a:pt x="1168" y="4430"/>
                      <a:pt x="2001" y="4906"/>
                    </a:cubicBezTo>
                    <a:cubicBezTo>
                      <a:pt x="2418" y="5121"/>
                      <a:pt x="2906" y="5275"/>
                      <a:pt x="3370" y="5299"/>
                    </a:cubicBezTo>
                    <a:cubicBezTo>
                      <a:pt x="3545" y="5317"/>
                      <a:pt x="3717" y="5325"/>
                      <a:pt x="3886" y="5325"/>
                    </a:cubicBezTo>
                    <a:cubicBezTo>
                      <a:pt x="4179" y="5325"/>
                      <a:pt x="4465" y="5301"/>
                      <a:pt x="4751" y="5263"/>
                    </a:cubicBezTo>
                    <a:cubicBezTo>
                      <a:pt x="5656" y="5156"/>
                      <a:pt x="6549" y="4882"/>
                      <a:pt x="7359" y="4501"/>
                    </a:cubicBezTo>
                    <a:lnTo>
                      <a:pt x="7359" y="4501"/>
                    </a:lnTo>
                    <a:cubicBezTo>
                      <a:pt x="6490" y="4728"/>
                      <a:pt x="5609" y="4859"/>
                      <a:pt x="4692" y="4894"/>
                    </a:cubicBezTo>
                    <a:cubicBezTo>
                      <a:pt x="4485" y="4906"/>
                      <a:pt x="4278" y="4913"/>
                      <a:pt x="4072" y="4913"/>
                    </a:cubicBezTo>
                    <a:cubicBezTo>
                      <a:pt x="3402" y="4913"/>
                      <a:pt x="2750" y="4829"/>
                      <a:pt x="2204" y="4501"/>
                    </a:cubicBezTo>
                    <a:cubicBezTo>
                      <a:pt x="1834" y="4299"/>
                      <a:pt x="1513" y="4025"/>
                      <a:pt x="1251" y="3692"/>
                    </a:cubicBezTo>
                    <a:cubicBezTo>
                      <a:pt x="989" y="3370"/>
                      <a:pt x="775" y="2989"/>
                      <a:pt x="608" y="2596"/>
                    </a:cubicBezTo>
                    <a:cubicBezTo>
                      <a:pt x="299" y="1787"/>
                      <a:pt x="191" y="894"/>
                      <a:pt x="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3"/>
              <p:cNvSpPr/>
              <p:nvPr/>
            </p:nvSpPr>
            <p:spPr>
              <a:xfrm>
                <a:off x="3890350" y="4089625"/>
                <a:ext cx="15125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0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631"/>
                      <a:pt x="417" y="1227"/>
                      <a:pt x="953" y="1560"/>
                    </a:cubicBezTo>
                    <a:cubicBezTo>
                      <a:pt x="1501" y="1917"/>
                      <a:pt x="2144" y="2060"/>
                      <a:pt x="2775" y="2084"/>
                    </a:cubicBezTo>
                    <a:cubicBezTo>
                      <a:pt x="2813" y="2085"/>
                      <a:pt x="2851" y="2085"/>
                      <a:pt x="2889" y="2085"/>
                    </a:cubicBezTo>
                    <a:cubicBezTo>
                      <a:pt x="3472" y="2085"/>
                      <a:pt x="4073" y="1997"/>
                      <a:pt x="4620" y="1762"/>
                    </a:cubicBezTo>
                    <a:cubicBezTo>
                      <a:pt x="5192" y="1524"/>
                      <a:pt x="5716" y="1120"/>
                      <a:pt x="6049" y="596"/>
                    </a:cubicBezTo>
                    <a:lnTo>
                      <a:pt x="6049" y="596"/>
                    </a:lnTo>
                    <a:cubicBezTo>
                      <a:pt x="5585" y="989"/>
                      <a:pt x="5061" y="1250"/>
                      <a:pt x="4501" y="1441"/>
                    </a:cubicBezTo>
                    <a:cubicBezTo>
                      <a:pt x="4012" y="1576"/>
                      <a:pt x="3514" y="1648"/>
                      <a:pt x="3007" y="1648"/>
                    </a:cubicBezTo>
                    <a:cubicBezTo>
                      <a:pt x="2934" y="1648"/>
                      <a:pt x="2860" y="1646"/>
                      <a:pt x="2787" y="1643"/>
                    </a:cubicBezTo>
                    <a:cubicBezTo>
                      <a:pt x="2203" y="1620"/>
                      <a:pt x="1644" y="1524"/>
                      <a:pt x="1132" y="1262"/>
                    </a:cubicBezTo>
                    <a:cubicBezTo>
                      <a:pt x="644" y="1000"/>
                      <a:pt x="191" y="58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3"/>
              <p:cNvSpPr/>
              <p:nvPr/>
            </p:nvSpPr>
            <p:spPr>
              <a:xfrm>
                <a:off x="3967150" y="4004500"/>
                <a:ext cx="923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1004" extrusionOk="0">
                    <a:moveTo>
                      <a:pt x="3691" y="0"/>
                    </a:moveTo>
                    <a:lnTo>
                      <a:pt x="3691" y="0"/>
                    </a:lnTo>
                    <a:cubicBezTo>
                      <a:pt x="3358" y="107"/>
                      <a:pt x="3060" y="203"/>
                      <a:pt x="2763" y="286"/>
                    </a:cubicBezTo>
                    <a:cubicBezTo>
                      <a:pt x="2465" y="369"/>
                      <a:pt x="2167" y="429"/>
                      <a:pt x="1870" y="488"/>
                    </a:cubicBezTo>
                    <a:cubicBezTo>
                      <a:pt x="1572" y="548"/>
                      <a:pt x="1274" y="584"/>
                      <a:pt x="965" y="607"/>
                    </a:cubicBezTo>
                    <a:cubicBezTo>
                      <a:pt x="655" y="643"/>
                      <a:pt x="334" y="643"/>
                      <a:pt x="1" y="655"/>
                    </a:cubicBezTo>
                    <a:cubicBezTo>
                      <a:pt x="298" y="822"/>
                      <a:pt x="620" y="917"/>
                      <a:pt x="953" y="965"/>
                    </a:cubicBezTo>
                    <a:cubicBezTo>
                      <a:pt x="1103" y="991"/>
                      <a:pt x="1256" y="1004"/>
                      <a:pt x="1409" y="1004"/>
                    </a:cubicBezTo>
                    <a:cubicBezTo>
                      <a:pt x="1595" y="1004"/>
                      <a:pt x="1782" y="985"/>
                      <a:pt x="1965" y="953"/>
                    </a:cubicBezTo>
                    <a:cubicBezTo>
                      <a:pt x="2287" y="893"/>
                      <a:pt x="2620" y="786"/>
                      <a:pt x="2918" y="619"/>
                    </a:cubicBezTo>
                    <a:cubicBezTo>
                      <a:pt x="3215" y="464"/>
                      <a:pt x="3477" y="262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3"/>
              <p:cNvSpPr/>
              <p:nvPr/>
            </p:nvSpPr>
            <p:spPr>
              <a:xfrm>
                <a:off x="3956725" y="3942575"/>
                <a:ext cx="19375" cy="750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002" extrusionOk="0">
                    <a:moveTo>
                      <a:pt x="775" y="1"/>
                    </a:moveTo>
                    <a:lnTo>
                      <a:pt x="775" y="1"/>
                    </a:lnTo>
                    <a:cubicBezTo>
                      <a:pt x="548" y="179"/>
                      <a:pt x="382" y="405"/>
                      <a:pt x="263" y="644"/>
                    </a:cubicBezTo>
                    <a:cubicBezTo>
                      <a:pt x="144" y="882"/>
                      <a:pt x="72" y="1156"/>
                      <a:pt x="25" y="1417"/>
                    </a:cubicBezTo>
                    <a:cubicBezTo>
                      <a:pt x="1" y="1691"/>
                      <a:pt x="1" y="1965"/>
                      <a:pt x="37" y="2239"/>
                    </a:cubicBezTo>
                    <a:cubicBezTo>
                      <a:pt x="84" y="2501"/>
                      <a:pt x="179" y="2775"/>
                      <a:pt x="334" y="3001"/>
                    </a:cubicBezTo>
                    <a:cubicBezTo>
                      <a:pt x="370" y="2727"/>
                      <a:pt x="370" y="2477"/>
                      <a:pt x="382" y="2227"/>
                    </a:cubicBezTo>
                    <a:cubicBezTo>
                      <a:pt x="418" y="1965"/>
                      <a:pt x="441" y="1727"/>
                      <a:pt x="477" y="1489"/>
                    </a:cubicBezTo>
                    <a:cubicBezTo>
                      <a:pt x="513" y="1239"/>
                      <a:pt x="560" y="1001"/>
                      <a:pt x="608" y="763"/>
                    </a:cubicBezTo>
                    <a:cubicBezTo>
                      <a:pt x="668" y="525"/>
                      <a:pt x="727" y="274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3"/>
              <p:cNvSpPr/>
              <p:nvPr/>
            </p:nvSpPr>
            <p:spPr>
              <a:xfrm>
                <a:off x="3867425" y="3950925"/>
                <a:ext cx="313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596" extrusionOk="0">
                    <a:moveTo>
                      <a:pt x="1251" y="0"/>
                    </a:moveTo>
                    <a:cubicBezTo>
                      <a:pt x="1072" y="167"/>
                      <a:pt x="918" y="381"/>
                      <a:pt x="799" y="607"/>
                    </a:cubicBezTo>
                    <a:cubicBezTo>
                      <a:pt x="680" y="833"/>
                      <a:pt x="572" y="1060"/>
                      <a:pt x="477" y="1274"/>
                    </a:cubicBezTo>
                    <a:cubicBezTo>
                      <a:pt x="263" y="1726"/>
                      <a:pt x="96" y="2215"/>
                      <a:pt x="37" y="2738"/>
                    </a:cubicBezTo>
                    <a:cubicBezTo>
                      <a:pt x="1" y="3262"/>
                      <a:pt x="37" y="3774"/>
                      <a:pt x="191" y="4274"/>
                    </a:cubicBezTo>
                    <a:cubicBezTo>
                      <a:pt x="334" y="4763"/>
                      <a:pt x="572" y="5227"/>
                      <a:pt x="918" y="5596"/>
                    </a:cubicBezTo>
                    <a:cubicBezTo>
                      <a:pt x="739" y="5120"/>
                      <a:pt x="608" y="4655"/>
                      <a:pt x="513" y="4167"/>
                    </a:cubicBezTo>
                    <a:cubicBezTo>
                      <a:pt x="441" y="3703"/>
                      <a:pt x="430" y="3227"/>
                      <a:pt x="477" y="2762"/>
                    </a:cubicBezTo>
                    <a:cubicBezTo>
                      <a:pt x="513" y="2310"/>
                      <a:pt x="656" y="1845"/>
                      <a:pt x="787" y="1381"/>
                    </a:cubicBezTo>
                    <a:lnTo>
                      <a:pt x="989" y="679"/>
                    </a:lnTo>
                    <a:cubicBezTo>
                      <a:pt x="1072" y="464"/>
                      <a:pt x="1144" y="226"/>
                      <a:pt x="12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3"/>
              <p:cNvSpPr/>
              <p:nvPr/>
            </p:nvSpPr>
            <p:spPr>
              <a:xfrm>
                <a:off x="3726950" y="3950025"/>
                <a:ext cx="127425" cy="177200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7088" extrusionOk="0">
                    <a:moveTo>
                      <a:pt x="1274" y="0"/>
                    </a:moveTo>
                    <a:cubicBezTo>
                      <a:pt x="631" y="596"/>
                      <a:pt x="238" y="1429"/>
                      <a:pt x="119" y="2310"/>
                    </a:cubicBezTo>
                    <a:cubicBezTo>
                      <a:pt x="0" y="3191"/>
                      <a:pt x="155" y="4132"/>
                      <a:pt x="584" y="4918"/>
                    </a:cubicBezTo>
                    <a:cubicBezTo>
                      <a:pt x="1024" y="5703"/>
                      <a:pt x="1727" y="6334"/>
                      <a:pt x="2536" y="6704"/>
                    </a:cubicBezTo>
                    <a:cubicBezTo>
                      <a:pt x="3073" y="6952"/>
                      <a:pt x="3670" y="7087"/>
                      <a:pt x="4257" y="7087"/>
                    </a:cubicBezTo>
                    <a:cubicBezTo>
                      <a:pt x="4541" y="7087"/>
                      <a:pt x="4824" y="7055"/>
                      <a:pt x="5096" y="6989"/>
                    </a:cubicBezTo>
                    <a:lnTo>
                      <a:pt x="5096" y="6989"/>
                    </a:lnTo>
                    <a:cubicBezTo>
                      <a:pt x="5074" y="6990"/>
                      <a:pt x="5051" y="6990"/>
                      <a:pt x="5029" y="6990"/>
                    </a:cubicBezTo>
                    <a:cubicBezTo>
                      <a:pt x="4207" y="6990"/>
                      <a:pt x="3398" y="6776"/>
                      <a:pt x="2703" y="6370"/>
                    </a:cubicBezTo>
                    <a:cubicBezTo>
                      <a:pt x="1989" y="5977"/>
                      <a:pt x="1369" y="5394"/>
                      <a:pt x="988" y="4691"/>
                    </a:cubicBezTo>
                    <a:cubicBezTo>
                      <a:pt x="595" y="3989"/>
                      <a:pt x="441" y="3179"/>
                      <a:pt x="476" y="2358"/>
                    </a:cubicBezTo>
                    <a:cubicBezTo>
                      <a:pt x="536" y="1536"/>
                      <a:pt x="786" y="715"/>
                      <a:pt x="12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3"/>
              <p:cNvSpPr/>
              <p:nvPr/>
            </p:nvSpPr>
            <p:spPr>
              <a:xfrm>
                <a:off x="3601625" y="4047350"/>
                <a:ext cx="16970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597" extrusionOk="0">
                    <a:moveTo>
                      <a:pt x="525" y="1"/>
                    </a:moveTo>
                    <a:lnTo>
                      <a:pt x="525" y="1"/>
                    </a:lnTo>
                    <a:cubicBezTo>
                      <a:pt x="96" y="798"/>
                      <a:pt x="1" y="1787"/>
                      <a:pt x="227" y="2691"/>
                    </a:cubicBezTo>
                    <a:cubicBezTo>
                      <a:pt x="334" y="3156"/>
                      <a:pt x="525" y="3584"/>
                      <a:pt x="763" y="3989"/>
                    </a:cubicBezTo>
                    <a:cubicBezTo>
                      <a:pt x="1013" y="4382"/>
                      <a:pt x="1310" y="4763"/>
                      <a:pt x="1656" y="5073"/>
                    </a:cubicBezTo>
                    <a:cubicBezTo>
                      <a:pt x="2358" y="5692"/>
                      <a:pt x="3192" y="6144"/>
                      <a:pt x="4084" y="6394"/>
                    </a:cubicBezTo>
                    <a:cubicBezTo>
                      <a:pt x="4519" y="6519"/>
                      <a:pt x="4986" y="6597"/>
                      <a:pt x="5449" y="6597"/>
                    </a:cubicBezTo>
                    <a:cubicBezTo>
                      <a:pt x="5912" y="6597"/>
                      <a:pt x="6370" y="6519"/>
                      <a:pt x="6787" y="6335"/>
                    </a:cubicBezTo>
                    <a:lnTo>
                      <a:pt x="6787" y="6335"/>
                    </a:lnTo>
                    <a:cubicBezTo>
                      <a:pt x="6539" y="6388"/>
                      <a:pt x="6292" y="6411"/>
                      <a:pt x="6047" y="6411"/>
                    </a:cubicBezTo>
                    <a:cubicBezTo>
                      <a:pt x="5409" y="6411"/>
                      <a:pt x="4782" y="6252"/>
                      <a:pt x="4180" y="6037"/>
                    </a:cubicBezTo>
                    <a:cubicBezTo>
                      <a:pt x="3358" y="5739"/>
                      <a:pt x="2596" y="5287"/>
                      <a:pt x="1965" y="4716"/>
                    </a:cubicBezTo>
                    <a:cubicBezTo>
                      <a:pt x="1322" y="4144"/>
                      <a:pt x="834" y="3406"/>
                      <a:pt x="572" y="2584"/>
                    </a:cubicBezTo>
                    <a:cubicBezTo>
                      <a:pt x="310" y="1763"/>
                      <a:pt x="274" y="858"/>
                      <a:pt x="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3"/>
              <p:cNvSpPr/>
              <p:nvPr/>
            </p:nvSpPr>
            <p:spPr>
              <a:xfrm>
                <a:off x="3485250" y="4120875"/>
                <a:ext cx="202425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6942" extrusionOk="0">
                    <a:moveTo>
                      <a:pt x="846" y="0"/>
                    </a:moveTo>
                    <a:lnTo>
                      <a:pt x="846" y="0"/>
                    </a:lnTo>
                    <a:cubicBezTo>
                      <a:pt x="250" y="893"/>
                      <a:pt x="0" y="2036"/>
                      <a:pt x="179" y="3132"/>
                    </a:cubicBezTo>
                    <a:cubicBezTo>
                      <a:pt x="346" y="4215"/>
                      <a:pt x="977" y="5227"/>
                      <a:pt x="1846" y="5930"/>
                    </a:cubicBezTo>
                    <a:cubicBezTo>
                      <a:pt x="2286" y="6263"/>
                      <a:pt x="2786" y="6537"/>
                      <a:pt x="3322" y="6704"/>
                    </a:cubicBezTo>
                    <a:cubicBezTo>
                      <a:pt x="3834" y="6858"/>
                      <a:pt x="4394" y="6942"/>
                      <a:pt x="4941" y="6942"/>
                    </a:cubicBezTo>
                    <a:cubicBezTo>
                      <a:pt x="6025" y="6942"/>
                      <a:pt x="7085" y="6680"/>
                      <a:pt x="8097" y="6358"/>
                    </a:cubicBezTo>
                    <a:lnTo>
                      <a:pt x="8097" y="6358"/>
                    </a:lnTo>
                    <a:cubicBezTo>
                      <a:pt x="7240" y="6493"/>
                      <a:pt x="6383" y="6605"/>
                      <a:pt x="5552" y="6605"/>
                    </a:cubicBezTo>
                    <a:cubicBezTo>
                      <a:pt x="5355" y="6605"/>
                      <a:pt x="5159" y="6598"/>
                      <a:pt x="4965" y="6585"/>
                    </a:cubicBezTo>
                    <a:cubicBezTo>
                      <a:pt x="3941" y="6525"/>
                      <a:pt x="2929" y="6204"/>
                      <a:pt x="2143" y="5573"/>
                    </a:cubicBezTo>
                    <a:cubicBezTo>
                      <a:pt x="1334" y="4942"/>
                      <a:pt x="762" y="4049"/>
                      <a:pt x="536" y="3048"/>
                    </a:cubicBezTo>
                    <a:cubicBezTo>
                      <a:pt x="310" y="2060"/>
                      <a:pt x="417" y="965"/>
                      <a:pt x="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3"/>
              <p:cNvSpPr/>
              <p:nvPr/>
            </p:nvSpPr>
            <p:spPr>
              <a:xfrm>
                <a:off x="3883800" y="4043075"/>
                <a:ext cx="798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744" extrusionOk="0">
                    <a:moveTo>
                      <a:pt x="2972" y="0"/>
                    </a:moveTo>
                    <a:cubicBezTo>
                      <a:pt x="2715" y="0"/>
                      <a:pt x="1505" y="754"/>
                      <a:pt x="1" y="1803"/>
                    </a:cubicBezTo>
                    <a:cubicBezTo>
                      <a:pt x="203" y="2148"/>
                      <a:pt x="441" y="2458"/>
                      <a:pt x="727" y="2743"/>
                    </a:cubicBezTo>
                    <a:cubicBezTo>
                      <a:pt x="2180" y="1267"/>
                      <a:pt x="3192" y="76"/>
                      <a:pt x="3001" y="5"/>
                    </a:cubicBezTo>
                    <a:cubicBezTo>
                      <a:pt x="2993" y="2"/>
                      <a:pt x="2984" y="0"/>
                      <a:pt x="2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3"/>
              <p:cNvSpPr/>
              <p:nvPr/>
            </p:nvSpPr>
            <p:spPr>
              <a:xfrm>
                <a:off x="3852550" y="4087825"/>
                <a:ext cx="497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156" extrusionOk="0">
                    <a:moveTo>
                      <a:pt x="1263" y="1"/>
                    </a:moveTo>
                    <a:cubicBezTo>
                      <a:pt x="846" y="299"/>
                      <a:pt x="429" y="608"/>
                      <a:pt x="1" y="918"/>
                    </a:cubicBezTo>
                    <a:cubicBezTo>
                      <a:pt x="179" y="1370"/>
                      <a:pt x="429" y="1799"/>
                      <a:pt x="751" y="2156"/>
                    </a:cubicBezTo>
                    <a:cubicBezTo>
                      <a:pt x="1191" y="1739"/>
                      <a:pt x="1608" y="1322"/>
                      <a:pt x="1989" y="941"/>
                    </a:cubicBezTo>
                    <a:cubicBezTo>
                      <a:pt x="1703" y="656"/>
                      <a:pt x="1453" y="346"/>
                      <a:pt x="1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3"/>
              <p:cNvSpPr/>
              <p:nvPr/>
            </p:nvSpPr>
            <p:spPr>
              <a:xfrm>
                <a:off x="3819225" y="4110750"/>
                <a:ext cx="51800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35" extrusionOk="0">
                    <a:moveTo>
                      <a:pt x="1310" y="1"/>
                    </a:moveTo>
                    <a:cubicBezTo>
                      <a:pt x="881" y="334"/>
                      <a:pt x="441" y="656"/>
                      <a:pt x="0" y="1001"/>
                    </a:cubicBezTo>
                    <a:cubicBezTo>
                      <a:pt x="119" y="1251"/>
                      <a:pt x="238" y="1513"/>
                      <a:pt x="381" y="1715"/>
                    </a:cubicBezTo>
                    <a:cubicBezTo>
                      <a:pt x="524" y="1941"/>
                      <a:pt x="703" y="2144"/>
                      <a:pt x="881" y="2334"/>
                    </a:cubicBezTo>
                    <a:cubicBezTo>
                      <a:pt x="1286" y="1977"/>
                      <a:pt x="1691" y="1608"/>
                      <a:pt x="2072" y="1239"/>
                    </a:cubicBezTo>
                    <a:cubicBezTo>
                      <a:pt x="1762" y="882"/>
                      <a:pt x="1488" y="453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3"/>
              <p:cNvSpPr/>
              <p:nvPr/>
            </p:nvSpPr>
            <p:spPr>
              <a:xfrm>
                <a:off x="3778150" y="4136050"/>
                <a:ext cx="640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680" extrusionOk="0">
                    <a:moveTo>
                      <a:pt x="1667" y="1"/>
                    </a:moveTo>
                    <a:cubicBezTo>
                      <a:pt x="1084" y="453"/>
                      <a:pt x="512" y="917"/>
                      <a:pt x="0" y="1358"/>
                    </a:cubicBezTo>
                    <a:cubicBezTo>
                      <a:pt x="71" y="1489"/>
                      <a:pt x="143" y="1632"/>
                      <a:pt x="250" y="1775"/>
                    </a:cubicBezTo>
                    <a:cubicBezTo>
                      <a:pt x="476" y="2108"/>
                      <a:pt x="738" y="2418"/>
                      <a:pt x="1036" y="2680"/>
                    </a:cubicBezTo>
                    <a:cubicBezTo>
                      <a:pt x="1524" y="2263"/>
                      <a:pt x="2048" y="1822"/>
                      <a:pt x="2560" y="1358"/>
                    </a:cubicBezTo>
                    <a:cubicBezTo>
                      <a:pt x="2357" y="1168"/>
                      <a:pt x="2203" y="953"/>
                      <a:pt x="2048" y="739"/>
                    </a:cubicBezTo>
                    <a:cubicBezTo>
                      <a:pt x="1905" y="501"/>
                      <a:pt x="1786" y="263"/>
                      <a:pt x="1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3"/>
              <p:cNvSpPr/>
              <p:nvPr/>
            </p:nvSpPr>
            <p:spPr>
              <a:xfrm>
                <a:off x="3699850" y="4170000"/>
                <a:ext cx="10390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87" extrusionOk="0">
                    <a:moveTo>
                      <a:pt x="3132" y="0"/>
                    </a:moveTo>
                    <a:cubicBezTo>
                      <a:pt x="1322" y="1536"/>
                      <a:pt x="1" y="2953"/>
                      <a:pt x="429" y="3393"/>
                    </a:cubicBezTo>
                    <a:cubicBezTo>
                      <a:pt x="491" y="3457"/>
                      <a:pt x="580" y="3487"/>
                      <a:pt x="692" y="3487"/>
                    </a:cubicBezTo>
                    <a:cubicBezTo>
                      <a:pt x="1315" y="3487"/>
                      <a:pt x="2663" y="2561"/>
                      <a:pt x="4156" y="1310"/>
                    </a:cubicBezTo>
                    <a:cubicBezTo>
                      <a:pt x="3858" y="1048"/>
                      <a:pt x="3584" y="726"/>
                      <a:pt x="3370" y="405"/>
                    </a:cubicBezTo>
                    <a:cubicBezTo>
                      <a:pt x="3275" y="274"/>
                      <a:pt x="3203" y="131"/>
                      <a:pt x="31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3"/>
              <p:cNvSpPr/>
              <p:nvPr/>
            </p:nvSpPr>
            <p:spPr>
              <a:xfrm>
                <a:off x="2996200" y="3903875"/>
                <a:ext cx="447100" cy="606325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24253" extrusionOk="0">
                    <a:moveTo>
                      <a:pt x="5049" y="1"/>
                    </a:moveTo>
                    <a:cubicBezTo>
                      <a:pt x="4965" y="1703"/>
                      <a:pt x="4406" y="3394"/>
                      <a:pt x="3608" y="4882"/>
                    </a:cubicBezTo>
                    <a:cubicBezTo>
                      <a:pt x="2703" y="6549"/>
                      <a:pt x="1358" y="7990"/>
                      <a:pt x="750" y="9800"/>
                    </a:cubicBezTo>
                    <a:cubicBezTo>
                      <a:pt x="0" y="11967"/>
                      <a:pt x="441" y="14395"/>
                      <a:pt x="1405" y="16467"/>
                    </a:cubicBezTo>
                    <a:cubicBezTo>
                      <a:pt x="1143" y="18289"/>
                      <a:pt x="1060" y="20253"/>
                      <a:pt x="1941" y="21896"/>
                    </a:cubicBezTo>
                    <a:cubicBezTo>
                      <a:pt x="2664" y="23235"/>
                      <a:pt x="4124" y="24252"/>
                      <a:pt x="5592" y="24252"/>
                    </a:cubicBezTo>
                    <a:cubicBezTo>
                      <a:pt x="5913" y="24252"/>
                      <a:pt x="6235" y="24204"/>
                      <a:pt x="6549" y="24099"/>
                    </a:cubicBezTo>
                    <a:cubicBezTo>
                      <a:pt x="7954" y="23659"/>
                      <a:pt x="8954" y="22123"/>
                      <a:pt x="9632" y="20825"/>
                    </a:cubicBezTo>
                    <a:cubicBezTo>
                      <a:pt x="10347" y="22230"/>
                      <a:pt x="11835" y="23218"/>
                      <a:pt x="13395" y="23278"/>
                    </a:cubicBezTo>
                    <a:cubicBezTo>
                      <a:pt x="13446" y="23279"/>
                      <a:pt x="13497" y="23280"/>
                      <a:pt x="13548" y="23280"/>
                    </a:cubicBezTo>
                    <a:cubicBezTo>
                      <a:pt x="15079" y="23280"/>
                      <a:pt x="16574" y="22423"/>
                      <a:pt x="17288" y="21063"/>
                    </a:cubicBezTo>
                    <a:cubicBezTo>
                      <a:pt x="17836" y="19991"/>
                      <a:pt x="17884" y="18717"/>
                      <a:pt x="17586" y="17551"/>
                    </a:cubicBezTo>
                    <a:cubicBezTo>
                      <a:pt x="17288" y="16396"/>
                      <a:pt x="16657" y="15277"/>
                      <a:pt x="15955" y="14288"/>
                    </a:cubicBezTo>
                    <a:cubicBezTo>
                      <a:pt x="16514" y="11609"/>
                      <a:pt x="15502" y="8669"/>
                      <a:pt x="13431" y="6895"/>
                    </a:cubicBezTo>
                    <a:cubicBezTo>
                      <a:pt x="12585" y="6156"/>
                      <a:pt x="11573" y="5621"/>
                      <a:pt x="10621" y="5025"/>
                    </a:cubicBezTo>
                    <a:cubicBezTo>
                      <a:pt x="8501" y="3668"/>
                      <a:pt x="6596" y="1965"/>
                      <a:pt x="5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3"/>
              <p:cNvSpPr/>
              <p:nvPr/>
            </p:nvSpPr>
            <p:spPr>
              <a:xfrm>
                <a:off x="3124775" y="3905975"/>
                <a:ext cx="111650" cy="523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0932" extrusionOk="0">
                    <a:moveTo>
                      <a:pt x="1" y="0"/>
                    </a:moveTo>
                    <a:cubicBezTo>
                      <a:pt x="72" y="893"/>
                      <a:pt x="191" y="1786"/>
                      <a:pt x="322" y="2655"/>
                    </a:cubicBezTo>
                    <a:cubicBezTo>
                      <a:pt x="477" y="3536"/>
                      <a:pt x="632" y="4417"/>
                      <a:pt x="799" y="5298"/>
                    </a:cubicBezTo>
                    <a:cubicBezTo>
                      <a:pt x="1132" y="7049"/>
                      <a:pt x="1549" y="8787"/>
                      <a:pt x="1965" y="10537"/>
                    </a:cubicBezTo>
                    <a:lnTo>
                      <a:pt x="3251" y="15716"/>
                    </a:lnTo>
                    <a:cubicBezTo>
                      <a:pt x="3477" y="16574"/>
                      <a:pt x="3692" y="17455"/>
                      <a:pt x="3882" y="18312"/>
                    </a:cubicBezTo>
                    <a:lnTo>
                      <a:pt x="4180" y="19622"/>
                    </a:lnTo>
                    <a:cubicBezTo>
                      <a:pt x="4263" y="20062"/>
                      <a:pt x="4359" y="20503"/>
                      <a:pt x="4466" y="20931"/>
                    </a:cubicBezTo>
                    <a:cubicBezTo>
                      <a:pt x="4359" y="20062"/>
                      <a:pt x="4228" y="19169"/>
                      <a:pt x="4061" y="18264"/>
                    </a:cubicBezTo>
                    <a:cubicBezTo>
                      <a:pt x="3906" y="17395"/>
                      <a:pt x="3751" y="16514"/>
                      <a:pt x="3573" y="15633"/>
                    </a:cubicBezTo>
                    <a:cubicBezTo>
                      <a:pt x="3227" y="13883"/>
                      <a:pt x="2811" y="12156"/>
                      <a:pt x="2394" y="10406"/>
                    </a:cubicBezTo>
                    <a:lnTo>
                      <a:pt x="1132" y="5215"/>
                    </a:lnTo>
                    <a:cubicBezTo>
                      <a:pt x="918" y="4358"/>
                      <a:pt x="727" y="3489"/>
                      <a:pt x="537" y="2608"/>
                    </a:cubicBezTo>
                    <a:cubicBezTo>
                      <a:pt x="441" y="2179"/>
                      <a:pt x="334" y="1738"/>
                      <a:pt x="251" y="1298"/>
                    </a:cubicBezTo>
                    <a:cubicBezTo>
                      <a:pt x="179" y="869"/>
                      <a:pt x="84" y="429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3"/>
              <p:cNvSpPr/>
              <p:nvPr/>
            </p:nvSpPr>
            <p:spPr>
              <a:xfrm>
                <a:off x="3217650" y="4320600"/>
                <a:ext cx="2107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3561" extrusionOk="0">
                    <a:moveTo>
                      <a:pt x="8430" y="1"/>
                    </a:moveTo>
                    <a:lnTo>
                      <a:pt x="8430" y="1"/>
                    </a:lnTo>
                    <a:cubicBezTo>
                      <a:pt x="8025" y="834"/>
                      <a:pt x="7561" y="1656"/>
                      <a:pt x="6894" y="2298"/>
                    </a:cubicBezTo>
                    <a:cubicBezTo>
                      <a:pt x="6343" y="2800"/>
                      <a:pt x="5648" y="3132"/>
                      <a:pt x="4930" y="3132"/>
                    </a:cubicBezTo>
                    <a:cubicBezTo>
                      <a:pt x="4796" y="3132"/>
                      <a:pt x="4660" y="3121"/>
                      <a:pt x="4525" y="3096"/>
                    </a:cubicBezTo>
                    <a:cubicBezTo>
                      <a:pt x="4096" y="3037"/>
                      <a:pt x="3668" y="2894"/>
                      <a:pt x="3263" y="2715"/>
                    </a:cubicBezTo>
                    <a:cubicBezTo>
                      <a:pt x="2846" y="2537"/>
                      <a:pt x="2453" y="2298"/>
                      <a:pt x="2072" y="2060"/>
                    </a:cubicBezTo>
                    <a:cubicBezTo>
                      <a:pt x="1310" y="1548"/>
                      <a:pt x="608" y="941"/>
                      <a:pt x="1" y="239"/>
                    </a:cubicBezTo>
                    <a:lnTo>
                      <a:pt x="1" y="239"/>
                    </a:lnTo>
                    <a:cubicBezTo>
                      <a:pt x="465" y="1048"/>
                      <a:pt x="1108" y="1775"/>
                      <a:pt x="1858" y="2346"/>
                    </a:cubicBezTo>
                    <a:cubicBezTo>
                      <a:pt x="2620" y="2906"/>
                      <a:pt x="3489" y="3382"/>
                      <a:pt x="4465" y="3537"/>
                    </a:cubicBezTo>
                    <a:cubicBezTo>
                      <a:pt x="4595" y="3553"/>
                      <a:pt x="4728" y="3561"/>
                      <a:pt x="4861" y="3561"/>
                    </a:cubicBezTo>
                    <a:cubicBezTo>
                      <a:pt x="5228" y="3561"/>
                      <a:pt x="5601" y="3498"/>
                      <a:pt x="5942" y="3358"/>
                    </a:cubicBezTo>
                    <a:cubicBezTo>
                      <a:pt x="6406" y="3180"/>
                      <a:pt x="6811" y="2882"/>
                      <a:pt x="7144" y="2525"/>
                    </a:cubicBezTo>
                    <a:cubicBezTo>
                      <a:pt x="7835" y="1810"/>
                      <a:pt x="8168" y="894"/>
                      <a:pt x="84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3"/>
              <p:cNvSpPr/>
              <p:nvPr/>
            </p:nvSpPr>
            <p:spPr>
              <a:xfrm>
                <a:off x="3201875" y="4183375"/>
                <a:ext cx="19440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7776" h="3849" extrusionOk="0">
                    <a:moveTo>
                      <a:pt x="7716" y="1"/>
                    </a:moveTo>
                    <a:cubicBezTo>
                      <a:pt x="7668" y="406"/>
                      <a:pt x="7513" y="775"/>
                      <a:pt x="7287" y="1108"/>
                    </a:cubicBezTo>
                    <a:cubicBezTo>
                      <a:pt x="7073" y="1441"/>
                      <a:pt x="6811" y="1739"/>
                      <a:pt x="6525" y="2013"/>
                    </a:cubicBezTo>
                    <a:cubicBezTo>
                      <a:pt x="5954" y="2549"/>
                      <a:pt x="5275" y="2954"/>
                      <a:pt x="4525" y="3192"/>
                    </a:cubicBezTo>
                    <a:cubicBezTo>
                      <a:pt x="4041" y="3356"/>
                      <a:pt x="3537" y="3432"/>
                      <a:pt x="3028" y="3432"/>
                    </a:cubicBezTo>
                    <a:cubicBezTo>
                      <a:pt x="2762" y="3432"/>
                      <a:pt x="2494" y="3411"/>
                      <a:pt x="2227" y="3370"/>
                    </a:cubicBezTo>
                    <a:cubicBezTo>
                      <a:pt x="1453" y="3251"/>
                      <a:pt x="691" y="2965"/>
                      <a:pt x="1" y="2513"/>
                    </a:cubicBezTo>
                    <a:lnTo>
                      <a:pt x="1" y="2513"/>
                    </a:lnTo>
                    <a:cubicBezTo>
                      <a:pt x="584" y="3108"/>
                      <a:pt x="1346" y="3525"/>
                      <a:pt x="2167" y="3727"/>
                    </a:cubicBezTo>
                    <a:cubicBezTo>
                      <a:pt x="2512" y="3809"/>
                      <a:pt x="2870" y="3849"/>
                      <a:pt x="3230" y="3849"/>
                    </a:cubicBezTo>
                    <a:cubicBezTo>
                      <a:pt x="3717" y="3849"/>
                      <a:pt x="4208" y="3776"/>
                      <a:pt x="4680" y="3632"/>
                    </a:cubicBezTo>
                    <a:cubicBezTo>
                      <a:pt x="5489" y="3370"/>
                      <a:pt x="6228" y="2906"/>
                      <a:pt x="6799" y="2263"/>
                    </a:cubicBezTo>
                    <a:cubicBezTo>
                      <a:pt x="7073" y="1953"/>
                      <a:pt x="7311" y="1596"/>
                      <a:pt x="7490" y="1227"/>
                    </a:cubicBezTo>
                    <a:cubicBezTo>
                      <a:pt x="7668" y="834"/>
                      <a:pt x="7775" y="406"/>
                      <a:pt x="7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3"/>
              <p:cNvSpPr/>
              <p:nvPr/>
            </p:nvSpPr>
            <p:spPr>
              <a:xfrm>
                <a:off x="3177175" y="4074150"/>
                <a:ext cx="1524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323" extrusionOk="0">
                    <a:moveTo>
                      <a:pt x="6096" y="0"/>
                    </a:moveTo>
                    <a:cubicBezTo>
                      <a:pt x="5882" y="679"/>
                      <a:pt x="5608" y="1346"/>
                      <a:pt x="5251" y="1989"/>
                    </a:cubicBezTo>
                    <a:cubicBezTo>
                      <a:pt x="4906" y="2608"/>
                      <a:pt x="4537" y="3227"/>
                      <a:pt x="3953" y="3536"/>
                    </a:cubicBezTo>
                    <a:cubicBezTo>
                      <a:pt x="3529" y="3789"/>
                      <a:pt x="3017" y="3905"/>
                      <a:pt x="2493" y="3905"/>
                    </a:cubicBezTo>
                    <a:cubicBezTo>
                      <a:pt x="2325" y="3905"/>
                      <a:pt x="2156" y="3893"/>
                      <a:pt x="1989" y="3870"/>
                    </a:cubicBezTo>
                    <a:cubicBezTo>
                      <a:pt x="1310" y="3763"/>
                      <a:pt x="643" y="3477"/>
                      <a:pt x="0" y="3120"/>
                    </a:cubicBezTo>
                    <a:lnTo>
                      <a:pt x="0" y="3120"/>
                    </a:lnTo>
                    <a:cubicBezTo>
                      <a:pt x="536" y="3644"/>
                      <a:pt x="1191" y="4036"/>
                      <a:pt x="1929" y="4227"/>
                    </a:cubicBezTo>
                    <a:cubicBezTo>
                      <a:pt x="2179" y="4290"/>
                      <a:pt x="2437" y="4322"/>
                      <a:pt x="2696" y="4322"/>
                    </a:cubicBezTo>
                    <a:cubicBezTo>
                      <a:pt x="3212" y="4322"/>
                      <a:pt x="3731" y="4195"/>
                      <a:pt x="4191" y="3941"/>
                    </a:cubicBezTo>
                    <a:cubicBezTo>
                      <a:pt x="4537" y="3727"/>
                      <a:pt x="4834" y="3453"/>
                      <a:pt x="5060" y="3132"/>
                    </a:cubicBezTo>
                    <a:cubicBezTo>
                      <a:pt x="5287" y="2810"/>
                      <a:pt x="5441" y="2477"/>
                      <a:pt x="5596" y="2143"/>
                    </a:cubicBezTo>
                    <a:cubicBezTo>
                      <a:pt x="5882" y="1453"/>
                      <a:pt x="6061" y="726"/>
                      <a:pt x="6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3"/>
              <p:cNvSpPr/>
              <p:nvPr/>
            </p:nvSpPr>
            <p:spPr>
              <a:xfrm>
                <a:off x="3167050" y="4015500"/>
                <a:ext cx="815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4176" extrusionOk="0">
                    <a:moveTo>
                      <a:pt x="2929" y="1"/>
                    </a:moveTo>
                    <a:lnTo>
                      <a:pt x="2929" y="1"/>
                    </a:lnTo>
                    <a:cubicBezTo>
                      <a:pt x="3013" y="513"/>
                      <a:pt x="2965" y="977"/>
                      <a:pt x="2810" y="1418"/>
                    </a:cubicBezTo>
                    <a:cubicBezTo>
                      <a:pt x="2691" y="1870"/>
                      <a:pt x="2501" y="2299"/>
                      <a:pt x="2251" y="2680"/>
                    </a:cubicBezTo>
                    <a:cubicBezTo>
                      <a:pt x="2013" y="3084"/>
                      <a:pt x="1691" y="3430"/>
                      <a:pt x="1322" y="3680"/>
                    </a:cubicBezTo>
                    <a:cubicBezTo>
                      <a:pt x="1028" y="3869"/>
                      <a:pt x="675" y="4006"/>
                      <a:pt x="296" y="4006"/>
                    </a:cubicBezTo>
                    <a:cubicBezTo>
                      <a:pt x="199" y="4006"/>
                      <a:pt x="100" y="3997"/>
                      <a:pt x="1" y="3977"/>
                    </a:cubicBezTo>
                    <a:lnTo>
                      <a:pt x="1" y="3977"/>
                    </a:lnTo>
                    <a:cubicBezTo>
                      <a:pt x="212" y="4113"/>
                      <a:pt x="465" y="4175"/>
                      <a:pt x="724" y="4175"/>
                    </a:cubicBezTo>
                    <a:cubicBezTo>
                      <a:pt x="988" y="4175"/>
                      <a:pt x="1260" y="4110"/>
                      <a:pt x="1501" y="3989"/>
                    </a:cubicBezTo>
                    <a:cubicBezTo>
                      <a:pt x="2001" y="3775"/>
                      <a:pt x="2370" y="3370"/>
                      <a:pt x="2656" y="2942"/>
                    </a:cubicBezTo>
                    <a:cubicBezTo>
                      <a:pt x="2929" y="2501"/>
                      <a:pt x="3132" y="2013"/>
                      <a:pt x="3191" y="1489"/>
                    </a:cubicBezTo>
                    <a:cubicBezTo>
                      <a:pt x="3263" y="989"/>
                      <a:pt x="3191" y="441"/>
                      <a:pt x="29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3151575" y="3961925"/>
                <a:ext cx="300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859" extrusionOk="0">
                    <a:moveTo>
                      <a:pt x="1048" y="1"/>
                    </a:moveTo>
                    <a:lnTo>
                      <a:pt x="858" y="763"/>
                    </a:lnTo>
                    <a:cubicBezTo>
                      <a:pt x="786" y="1001"/>
                      <a:pt x="715" y="1239"/>
                      <a:pt x="620" y="1465"/>
                    </a:cubicBezTo>
                    <a:cubicBezTo>
                      <a:pt x="536" y="1679"/>
                      <a:pt x="441" y="1929"/>
                      <a:pt x="334" y="2144"/>
                    </a:cubicBezTo>
                    <a:lnTo>
                      <a:pt x="0" y="2858"/>
                    </a:lnTo>
                    <a:cubicBezTo>
                      <a:pt x="250" y="2739"/>
                      <a:pt x="453" y="2548"/>
                      <a:pt x="631" y="2334"/>
                    </a:cubicBezTo>
                    <a:cubicBezTo>
                      <a:pt x="810" y="2132"/>
                      <a:pt x="953" y="1894"/>
                      <a:pt x="1048" y="1632"/>
                    </a:cubicBezTo>
                    <a:cubicBezTo>
                      <a:pt x="1143" y="1358"/>
                      <a:pt x="1203" y="1084"/>
                      <a:pt x="1203" y="810"/>
                    </a:cubicBezTo>
                    <a:cubicBezTo>
                      <a:pt x="1203" y="536"/>
                      <a:pt x="1167" y="262"/>
                      <a:pt x="1048" y="1"/>
                    </a:cubicBezTo>
                    <a:close/>
                  </a:path>
                </a:pathLst>
              </a:custGeom>
              <a:solidFill>
                <a:srgbClr val="2C40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3100375" y="3994675"/>
                <a:ext cx="476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5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238"/>
                      <a:pt x="96" y="453"/>
                      <a:pt x="215" y="643"/>
                    </a:cubicBezTo>
                    <a:cubicBezTo>
                      <a:pt x="334" y="834"/>
                      <a:pt x="477" y="1012"/>
                      <a:pt x="655" y="1155"/>
                    </a:cubicBezTo>
                    <a:cubicBezTo>
                      <a:pt x="822" y="1298"/>
                      <a:pt x="1036" y="1405"/>
                      <a:pt x="1239" y="1477"/>
                    </a:cubicBezTo>
                    <a:cubicBezTo>
                      <a:pt x="1396" y="1529"/>
                      <a:pt x="1565" y="1562"/>
                      <a:pt x="1729" y="1562"/>
                    </a:cubicBezTo>
                    <a:cubicBezTo>
                      <a:pt x="1789" y="1562"/>
                      <a:pt x="1848" y="1558"/>
                      <a:pt x="1906" y="1548"/>
                    </a:cubicBezTo>
                    <a:cubicBezTo>
                      <a:pt x="1727" y="1405"/>
                      <a:pt x="1572" y="1286"/>
                      <a:pt x="1417" y="1155"/>
                    </a:cubicBezTo>
                    <a:lnTo>
                      <a:pt x="953" y="774"/>
                    </a:lnTo>
                    <a:lnTo>
                      <a:pt x="501" y="405"/>
                    </a:lnTo>
                    <a:cubicBezTo>
                      <a:pt x="346" y="274"/>
                      <a:pt x="179" y="143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3074175" y="4052425"/>
                <a:ext cx="944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26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14"/>
                      <a:pt x="108" y="405"/>
                      <a:pt x="215" y="583"/>
                    </a:cubicBezTo>
                    <a:cubicBezTo>
                      <a:pt x="322" y="762"/>
                      <a:pt x="429" y="941"/>
                      <a:pt x="548" y="1107"/>
                    </a:cubicBezTo>
                    <a:cubicBezTo>
                      <a:pt x="775" y="1441"/>
                      <a:pt x="1049" y="1774"/>
                      <a:pt x="1394" y="2024"/>
                    </a:cubicBezTo>
                    <a:cubicBezTo>
                      <a:pt x="1739" y="2262"/>
                      <a:pt x="2120" y="2453"/>
                      <a:pt x="2537" y="2548"/>
                    </a:cubicBezTo>
                    <a:cubicBezTo>
                      <a:pt x="2752" y="2592"/>
                      <a:pt x="2973" y="2620"/>
                      <a:pt x="3195" y="2620"/>
                    </a:cubicBezTo>
                    <a:cubicBezTo>
                      <a:pt x="3390" y="2620"/>
                      <a:pt x="3585" y="2598"/>
                      <a:pt x="3775" y="2548"/>
                    </a:cubicBezTo>
                    <a:cubicBezTo>
                      <a:pt x="3370" y="2453"/>
                      <a:pt x="3001" y="2357"/>
                      <a:pt x="2644" y="2203"/>
                    </a:cubicBezTo>
                    <a:cubicBezTo>
                      <a:pt x="2299" y="2060"/>
                      <a:pt x="1965" y="1881"/>
                      <a:pt x="1668" y="1655"/>
                    </a:cubicBezTo>
                    <a:cubicBezTo>
                      <a:pt x="1346" y="1429"/>
                      <a:pt x="1096" y="1167"/>
                      <a:pt x="810" y="881"/>
                    </a:cubicBezTo>
                    <a:cubicBezTo>
                      <a:pt x="679" y="726"/>
                      <a:pt x="537" y="583"/>
                      <a:pt x="394" y="452"/>
                    </a:cubicBezTo>
                    <a:cubicBezTo>
                      <a:pt x="251" y="310"/>
                      <a:pt x="108" y="16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3016150" y="4150350"/>
                <a:ext cx="161350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25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1" y="703"/>
                      <a:pt x="560" y="1334"/>
                      <a:pt x="1131" y="1786"/>
                    </a:cubicBezTo>
                    <a:cubicBezTo>
                      <a:pt x="1679" y="2227"/>
                      <a:pt x="2405" y="2512"/>
                      <a:pt x="3155" y="2548"/>
                    </a:cubicBezTo>
                    <a:cubicBezTo>
                      <a:pt x="3189" y="2549"/>
                      <a:pt x="3223" y="2550"/>
                      <a:pt x="3256" y="2550"/>
                    </a:cubicBezTo>
                    <a:cubicBezTo>
                      <a:pt x="3960" y="2550"/>
                      <a:pt x="4647" y="2314"/>
                      <a:pt x="5215" y="1905"/>
                    </a:cubicBezTo>
                    <a:cubicBezTo>
                      <a:pt x="5810" y="1488"/>
                      <a:pt x="6275" y="881"/>
                      <a:pt x="6453" y="191"/>
                    </a:cubicBezTo>
                    <a:lnTo>
                      <a:pt x="6453" y="191"/>
                    </a:lnTo>
                    <a:cubicBezTo>
                      <a:pt x="6096" y="798"/>
                      <a:pt x="5596" y="1274"/>
                      <a:pt x="5024" y="1596"/>
                    </a:cubicBezTo>
                    <a:cubicBezTo>
                      <a:pt x="4496" y="1899"/>
                      <a:pt x="3883" y="2086"/>
                      <a:pt x="3276" y="2086"/>
                    </a:cubicBezTo>
                    <a:cubicBezTo>
                      <a:pt x="3239" y="2086"/>
                      <a:pt x="3203" y="2085"/>
                      <a:pt x="3167" y="2084"/>
                    </a:cubicBezTo>
                    <a:cubicBezTo>
                      <a:pt x="2524" y="2072"/>
                      <a:pt x="1881" y="1846"/>
                      <a:pt x="1334" y="1488"/>
                    </a:cubicBezTo>
                    <a:cubicBezTo>
                      <a:pt x="786" y="1131"/>
                      <a:pt x="322" y="619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3"/>
              <p:cNvSpPr/>
              <p:nvPr/>
            </p:nvSpPr>
            <p:spPr>
              <a:xfrm>
                <a:off x="3023875" y="4247075"/>
                <a:ext cx="175950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3287" extrusionOk="0">
                    <a:moveTo>
                      <a:pt x="7037" y="1"/>
                    </a:moveTo>
                    <a:cubicBezTo>
                      <a:pt x="6787" y="679"/>
                      <a:pt x="6299" y="1215"/>
                      <a:pt x="5739" y="1679"/>
                    </a:cubicBezTo>
                    <a:cubicBezTo>
                      <a:pt x="5180" y="2120"/>
                      <a:pt x="4561" y="2477"/>
                      <a:pt x="3894" y="2680"/>
                    </a:cubicBezTo>
                    <a:cubicBezTo>
                      <a:pt x="3495" y="2801"/>
                      <a:pt x="3083" y="2866"/>
                      <a:pt x="2671" y="2866"/>
                    </a:cubicBezTo>
                    <a:cubicBezTo>
                      <a:pt x="2395" y="2866"/>
                      <a:pt x="2118" y="2837"/>
                      <a:pt x="1846" y="2775"/>
                    </a:cubicBezTo>
                    <a:cubicBezTo>
                      <a:pt x="1156" y="2632"/>
                      <a:pt x="524" y="2287"/>
                      <a:pt x="1" y="1775"/>
                    </a:cubicBezTo>
                    <a:lnTo>
                      <a:pt x="1" y="1775"/>
                    </a:lnTo>
                    <a:cubicBezTo>
                      <a:pt x="370" y="2430"/>
                      <a:pt x="1025" y="2906"/>
                      <a:pt x="1751" y="3120"/>
                    </a:cubicBezTo>
                    <a:cubicBezTo>
                      <a:pt x="2120" y="3239"/>
                      <a:pt x="2513" y="3287"/>
                      <a:pt x="2906" y="3287"/>
                    </a:cubicBezTo>
                    <a:cubicBezTo>
                      <a:pt x="3275" y="3287"/>
                      <a:pt x="3656" y="3215"/>
                      <a:pt x="4037" y="3108"/>
                    </a:cubicBezTo>
                    <a:cubicBezTo>
                      <a:pt x="4775" y="2882"/>
                      <a:pt x="5442" y="2465"/>
                      <a:pt x="5978" y="1953"/>
                    </a:cubicBezTo>
                    <a:cubicBezTo>
                      <a:pt x="6513" y="1429"/>
                      <a:pt x="6978" y="739"/>
                      <a:pt x="70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3"/>
              <p:cNvSpPr/>
              <p:nvPr/>
            </p:nvSpPr>
            <p:spPr>
              <a:xfrm>
                <a:off x="3031325" y="4336375"/>
                <a:ext cx="186050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4506" extrusionOk="0">
                    <a:moveTo>
                      <a:pt x="7442" y="1"/>
                    </a:moveTo>
                    <a:cubicBezTo>
                      <a:pt x="7096" y="786"/>
                      <a:pt x="6751" y="1596"/>
                      <a:pt x="6275" y="2275"/>
                    </a:cubicBezTo>
                    <a:cubicBezTo>
                      <a:pt x="5799" y="2977"/>
                      <a:pt x="5179" y="3537"/>
                      <a:pt x="4417" y="3822"/>
                    </a:cubicBezTo>
                    <a:cubicBezTo>
                      <a:pt x="3985" y="3985"/>
                      <a:pt x="3525" y="4070"/>
                      <a:pt x="3065" y="4070"/>
                    </a:cubicBezTo>
                    <a:cubicBezTo>
                      <a:pt x="2715" y="4070"/>
                      <a:pt x="2364" y="4021"/>
                      <a:pt x="2024" y="3918"/>
                    </a:cubicBezTo>
                    <a:cubicBezTo>
                      <a:pt x="1239" y="3680"/>
                      <a:pt x="524" y="3168"/>
                      <a:pt x="0" y="2465"/>
                    </a:cubicBezTo>
                    <a:lnTo>
                      <a:pt x="0" y="2465"/>
                    </a:lnTo>
                    <a:cubicBezTo>
                      <a:pt x="357" y="3275"/>
                      <a:pt x="1060" y="3930"/>
                      <a:pt x="1905" y="4251"/>
                    </a:cubicBezTo>
                    <a:cubicBezTo>
                      <a:pt x="2324" y="4422"/>
                      <a:pt x="2772" y="4506"/>
                      <a:pt x="3224" y="4506"/>
                    </a:cubicBezTo>
                    <a:cubicBezTo>
                      <a:pt x="3683" y="4506"/>
                      <a:pt x="4146" y="4419"/>
                      <a:pt x="4584" y="4251"/>
                    </a:cubicBezTo>
                    <a:cubicBezTo>
                      <a:pt x="5001" y="4073"/>
                      <a:pt x="5418" y="3834"/>
                      <a:pt x="5739" y="3525"/>
                    </a:cubicBezTo>
                    <a:cubicBezTo>
                      <a:pt x="6072" y="3215"/>
                      <a:pt x="6358" y="2858"/>
                      <a:pt x="6573" y="2465"/>
                    </a:cubicBezTo>
                    <a:cubicBezTo>
                      <a:pt x="7025" y="1691"/>
                      <a:pt x="7275" y="846"/>
                      <a:pt x="7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>
                <a:off x="3160500" y="4048125"/>
                <a:ext cx="274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851" extrusionOk="0">
                    <a:moveTo>
                      <a:pt x="135" y="0"/>
                    </a:moveTo>
                    <a:cubicBezTo>
                      <a:pt x="130" y="0"/>
                      <a:pt x="124" y="2"/>
                      <a:pt x="120" y="5"/>
                    </a:cubicBezTo>
                    <a:cubicBezTo>
                      <a:pt x="1" y="113"/>
                      <a:pt x="12" y="1303"/>
                      <a:pt x="143" y="2851"/>
                    </a:cubicBezTo>
                    <a:cubicBezTo>
                      <a:pt x="453" y="2851"/>
                      <a:pt x="786" y="2803"/>
                      <a:pt x="1096" y="2732"/>
                    </a:cubicBezTo>
                    <a:cubicBezTo>
                      <a:pt x="683" y="1173"/>
                      <a:pt x="282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>
                <a:off x="3164075" y="4116400"/>
                <a:ext cx="324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440" extrusionOk="0">
                    <a:moveTo>
                      <a:pt x="953" y="1"/>
                    </a:moveTo>
                    <a:cubicBezTo>
                      <a:pt x="643" y="72"/>
                      <a:pt x="334" y="120"/>
                      <a:pt x="0" y="120"/>
                    </a:cubicBezTo>
                    <a:cubicBezTo>
                      <a:pt x="36" y="525"/>
                      <a:pt x="72" y="953"/>
                      <a:pt x="120" y="1406"/>
                    </a:cubicBezTo>
                    <a:cubicBezTo>
                      <a:pt x="273" y="1429"/>
                      <a:pt x="426" y="1440"/>
                      <a:pt x="579" y="1440"/>
                    </a:cubicBezTo>
                    <a:cubicBezTo>
                      <a:pt x="819" y="1440"/>
                      <a:pt x="1058" y="1414"/>
                      <a:pt x="1298" y="1370"/>
                    </a:cubicBezTo>
                    <a:cubicBezTo>
                      <a:pt x="1191" y="894"/>
                      <a:pt x="1072" y="430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>
                <a:off x="3166750" y="4150650"/>
                <a:ext cx="363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75" extrusionOk="0">
                    <a:moveTo>
                      <a:pt x="1179" y="0"/>
                    </a:moveTo>
                    <a:cubicBezTo>
                      <a:pt x="940" y="44"/>
                      <a:pt x="695" y="70"/>
                      <a:pt x="455" y="70"/>
                    </a:cubicBezTo>
                    <a:cubicBezTo>
                      <a:pt x="301" y="70"/>
                      <a:pt x="149" y="59"/>
                      <a:pt x="1" y="36"/>
                    </a:cubicBezTo>
                    <a:lnTo>
                      <a:pt x="1" y="36"/>
                    </a:lnTo>
                    <a:cubicBezTo>
                      <a:pt x="48" y="464"/>
                      <a:pt x="108" y="905"/>
                      <a:pt x="167" y="1357"/>
                    </a:cubicBezTo>
                    <a:cubicBezTo>
                      <a:pt x="319" y="1366"/>
                      <a:pt x="476" y="1374"/>
                      <a:pt x="631" y="1374"/>
                    </a:cubicBezTo>
                    <a:cubicBezTo>
                      <a:pt x="696" y="1374"/>
                      <a:pt x="759" y="1373"/>
                      <a:pt x="822" y="1369"/>
                    </a:cubicBezTo>
                    <a:cubicBezTo>
                      <a:pt x="1025" y="1369"/>
                      <a:pt x="1251" y="1322"/>
                      <a:pt x="1453" y="1286"/>
                    </a:cubicBezTo>
                    <a:cubicBezTo>
                      <a:pt x="1370" y="845"/>
                      <a:pt x="1275" y="417"/>
                      <a:pt x="1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>
                <a:off x="3170925" y="4183075"/>
                <a:ext cx="402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787" extrusionOk="0">
                    <a:moveTo>
                      <a:pt x="1310" y="1"/>
                    </a:moveTo>
                    <a:cubicBezTo>
                      <a:pt x="1096" y="49"/>
                      <a:pt x="869" y="72"/>
                      <a:pt x="667" y="84"/>
                    </a:cubicBezTo>
                    <a:cubicBezTo>
                      <a:pt x="441" y="84"/>
                      <a:pt x="215" y="84"/>
                      <a:pt x="0" y="60"/>
                    </a:cubicBezTo>
                    <a:lnTo>
                      <a:pt x="0" y="60"/>
                    </a:lnTo>
                    <a:cubicBezTo>
                      <a:pt x="72" y="656"/>
                      <a:pt x="155" y="1239"/>
                      <a:pt x="262" y="1787"/>
                    </a:cubicBezTo>
                    <a:lnTo>
                      <a:pt x="631" y="1787"/>
                    </a:lnTo>
                    <a:cubicBezTo>
                      <a:pt x="965" y="1775"/>
                      <a:pt x="1286" y="1715"/>
                      <a:pt x="1608" y="1608"/>
                    </a:cubicBezTo>
                    <a:cubicBezTo>
                      <a:pt x="1524" y="1084"/>
                      <a:pt x="1429" y="549"/>
                      <a:pt x="13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>
                <a:off x="3177775" y="4222975"/>
                <a:ext cx="431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3472" extrusionOk="0">
                    <a:moveTo>
                      <a:pt x="1346" y="0"/>
                    </a:moveTo>
                    <a:lnTo>
                      <a:pt x="1346" y="0"/>
                    </a:lnTo>
                    <a:cubicBezTo>
                      <a:pt x="1036" y="96"/>
                      <a:pt x="703" y="155"/>
                      <a:pt x="381" y="179"/>
                    </a:cubicBezTo>
                    <a:cubicBezTo>
                      <a:pt x="322" y="184"/>
                      <a:pt x="267" y="187"/>
                      <a:pt x="214" y="187"/>
                    </a:cubicBezTo>
                    <a:cubicBezTo>
                      <a:pt x="140" y="187"/>
                      <a:pt x="70" y="181"/>
                      <a:pt x="0" y="167"/>
                    </a:cubicBezTo>
                    <a:lnTo>
                      <a:pt x="0" y="167"/>
                    </a:lnTo>
                    <a:cubicBezTo>
                      <a:pt x="321" y="1991"/>
                      <a:pt x="742" y="3472"/>
                      <a:pt x="1219" y="3472"/>
                    </a:cubicBezTo>
                    <a:cubicBezTo>
                      <a:pt x="1237" y="3472"/>
                      <a:pt x="1256" y="3469"/>
                      <a:pt x="1274" y="3465"/>
                    </a:cubicBezTo>
                    <a:cubicBezTo>
                      <a:pt x="1727" y="3358"/>
                      <a:pt x="1655" y="1846"/>
                      <a:pt x="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>
                <a:off x="3275100" y="4528075"/>
                <a:ext cx="272375" cy="227125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9085" extrusionOk="0">
                    <a:moveTo>
                      <a:pt x="10895" y="0"/>
                    </a:moveTo>
                    <a:lnTo>
                      <a:pt x="10895" y="0"/>
                    </a:lnTo>
                    <a:cubicBezTo>
                      <a:pt x="8478" y="1572"/>
                      <a:pt x="5382" y="1869"/>
                      <a:pt x="3072" y="3596"/>
                    </a:cubicBezTo>
                    <a:cubicBezTo>
                      <a:pt x="1465" y="4798"/>
                      <a:pt x="0" y="7013"/>
                      <a:pt x="36" y="9085"/>
                    </a:cubicBezTo>
                    <a:cubicBezTo>
                      <a:pt x="370" y="8573"/>
                      <a:pt x="917" y="8239"/>
                      <a:pt x="1501" y="8061"/>
                    </a:cubicBezTo>
                    <a:cubicBezTo>
                      <a:pt x="2144" y="7870"/>
                      <a:pt x="2810" y="7823"/>
                      <a:pt x="3465" y="7704"/>
                    </a:cubicBezTo>
                    <a:cubicBezTo>
                      <a:pt x="5418" y="7346"/>
                      <a:pt x="7216" y="6287"/>
                      <a:pt x="8466" y="4763"/>
                    </a:cubicBezTo>
                    <a:cubicBezTo>
                      <a:pt x="9597" y="3370"/>
                      <a:pt x="10252" y="1667"/>
                      <a:pt x="108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>
                <a:off x="3099775" y="4536100"/>
                <a:ext cx="18577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934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" y="1310"/>
                      <a:pt x="96" y="2680"/>
                      <a:pt x="798" y="3787"/>
                    </a:cubicBezTo>
                    <a:cubicBezTo>
                      <a:pt x="1560" y="4954"/>
                      <a:pt x="2882" y="5632"/>
                      <a:pt x="4085" y="6347"/>
                    </a:cubicBezTo>
                    <a:cubicBezTo>
                      <a:pt x="5299" y="7061"/>
                      <a:pt x="6537" y="7990"/>
                      <a:pt x="6871" y="9347"/>
                    </a:cubicBezTo>
                    <a:cubicBezTo>
                      <a:pt x="7430" y="7216"/>
                      <a:pt x="6728" y="4942"/>
                      <a:pt x="4954" y="3620"/>
                    </a:cubicBezTo>
                    <a:cubicBezTo>
                      <a:pt x="4132" y="3013"/>
                      <a:pt x="3168" y="2656"/>
                      <a:pt x="2263" y="2180"/>
                    </a:cubicBezTo>
                    <a:cubicBezTo>
                      <a:pt x="1370" y="1703"/>
                      <a:pt x="382" y="965"/>
                      <a:pt x="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33"/>
            <p:cNvGrpSpPr/>
            <p:nvPr/>
          </p:nvGrpSpPr>
          <p:grpSpPr>
            <a:xfrm rot="-7194550" flipH="1">
              <a:off x="8139977" y="-349640"/>
              <a:ext cx="494120" cy="900640"/>
              <a:chOff x="-214625" y="3943775"/>
              <a:chExt cx="458725" cy="836125"/>
            </a:xfrm>
          </p:grpSpPr>
          <p:sp>
            <p:nvSpPr>
              <p:cNvPr id="1606" name="Google Shape;1606;p33"/>
              <p:cNvSpPr/>
              <p:nvPr/>
            </p:nvSpPr>
            <p:spPr>
              <a:xfrm>
                <a:off x="-114025" y="3943775"/>
                <a:ext cx="195000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0075" extrusionOk="0">
                    <a:moveTo>
                      <a:pt x="4323" y="0"/>
                    </a:moveTo>
                    <a:cubicBezTo>
                      <a:pt x="2204" y="3013"/>
                      <a:pt x="1" y="6299"/>
                      <a:pt x="84" y="9978"/>
                    </a:cubicBezTo>
                    <a:cubicBezTo>
                      <a:pt x="120" y="11918"/>
                      <a:pt x="811" y="13800"/>
                      <a:pt x="1596" y="15586"/>
                    </a:cubicBezTo>
                    <a:cubicBezTo>
                      <a:pt x="2335" y="17217"/>
                      <a:pt x="3168" y="18872"/>
                      <a:pt x="4490" y="20074"/>
                    </a:cubicBezTo>
                    <a:cubicBezTo>
                      <a:pt x="4454" y="18991"/>
                      <a:pt x="5156" y="18205"/>
                      <a:pt x="5680" y="17252"/>
                    </a:cubicBezTo>
                    <a:cubicBezTo>
                      <a:pt x="6811" y="15193"/>
                      <a:pt x="7800" y="12930"/>
                      <a:pt x="7538" y="10597"/>
                    </a:cubicBezTo>
                    <a:cubicBezTo>
                      <a:pt x="7371" y="9216"/>
                      <a:pt x="6776" y="7918"/>
                      <a:pt x="6252" y="6620"/>
                    </a:cubicBezTo>
                    <a:cubicBezTo>
                      <a:pt x="5394" y="4453"/>
                      <a:pt x="4692" y="2322"/>
                      <a:pt x="4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>
                <a:off x="64875" y="4296800"/>
                <a:ext cx="179225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13097" extrusionOk="0">
                    <a:moveTo>
                      <a:pt x="6787" y="0"/>
                    </a:moveTo>
                    <a:cubicBezTo>
                      <a:pt x="5692" y="2536"/>
                      <a:pt x="2810" y="3798"/>
                      <a:pt x="1322" y="6120"/>
                    </a:cubicBezTo>
                    <a:cubicBezTo>
                      <a:pt x="1" y="8192"/>
                      <a:pt x="12" y="11049"/>
                      <a:pt x="1358" y="13097"/>
                    </a:cubicBezTo>
                    <a:cubicBezTo>
                      <a:pt x="1703" y="12502"/>
                      <a:pt x="2287" y="12109"/>
                      <a:pt x="2846" y="11704"/>
                    </a:cubicBezTo>
                    <a:cubicBezTo>
                      <a:pt x="4680" y="10406"/>
                      <a:pt x="6299" y="8632"/>
                      <a:pt x="6751" y="6429"/>
                    </a:cubicBezTo>
                    <a:cubicBezTo>
                      <a:pt x="7168" y="4429"/>
                      <a:pt x="6561" y="2048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214625" y="4372100"/>
                <a:ext cx="233975" cy="263550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05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2" y="2548"/>
                      <a:pt x="810" y="5168"/>
                      <a:pt x="2168" y="7346"/>
                    </a:cubicBezTo>
                    <a:cubicBezTo>
                      <a:pt x="2620" y="8049"/>
                      <a:pt x="3156" y="8704"/>
                      <a:pt x="3846" y="9132"/>
                    </a:cubicBezTo>
                    <a:cubicBezTo>
                      <a:pt x="4596" y="9585"/>
                      <a:pt x="5477" y="9775"/>
                      <a:pt x="6323" y="9954"/>
                    </a:cubicBezTo>
                    <a:cubicBezTo>
                      <a:pt x="7024" y="10104"/>
                      <a:pt x="8138" y="10541"/>
                      <a:pt x="8942" y="10541"/>
                    </a:cubicBezTo>
                    <a:cubicBezTo>
                      <a:pt x="9094" y="10541"/>
                      <a:pt x="9234" y="10526"/>
                      <a:pt x="9359" y="10490"/>
                    </a:cubicBezTo>
                    <a:cubicBezTo>
                      <a:pt x="8180" y="8204"/>
                      <a:pt x="7037" y="5465"/>
                      <a:pt x="5299" y="3525"/>
                    </a:cubicBezTo>
                    <a:cubicBezTo>
                      <a:pt x="3870" y="1929"/>
                      <a:pt x="1906" y="95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>
                <a:off x="-32750" y="3943775"/>
                <a:ext cx="219700" cy="83612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33445" extrusionOk="0">
                    <a:moveTo>
                      <a:pt x="1072" y="0"/>
                    </a:moveTo>
                    <a:cubicBezTo>
                      <a:pt x="858" y="1489"/>
                      <a:pt x="679" y="2965"/>
                      <a:pt x="536" y="4453"/>
                    </a:cubicBezTo>
                    <a:cubicBezTo>
                      <a:pt x="369" y="5941"/>
                      <a:pt x="250" y="7430"/>
                      <a:pt x="167" y="8918"/>
                    </a:cubicBezTo>
                    <a:cubicBezTo>
                      <a:pt x="0" y="11906"/>
                      <a:pt x="60" y="14907"/>
                      <a:pt x="524" y="17883"/>
                    </a:cubicBezTo>
                    <a:cubicBezTo>
                      <a:pt x="1012" y="20848"/>
                      <a:pt x="1870" y="23765"/>
                      <a:pt x="3227" y="26444"/>
                    </a:cubicBezTo>
                    <a:cubicBezTo>
                      <a:pt x="3917" y="27789"/>
                      <a:pt x="4703" y="29063"/>
                      <a:pt x="5620" y="30254"/>
                    </a:cubicBezTo>
                    <a:cubicBezTo>
                      <a:pt x="6561" y="31433"/>
                      <a:pt x="7608" y="32516"/>
                      <a:pt x="8787" y="33445"/>
                    </a:cubicBezTo>
                    <a:cubicBezTo>
                      <a:pt x="7668" y="32445"/>
                      <a:pt x="6668" y="31326"/>
                      <a:pt x="5811" y="30123"/>
                    </a:cubicBezTo>
                    <a:cubicBezTo>
                      <a:pt x="4930" y="28920"/>
                      <a:pt x="4179" y="27635"/>
                      <a:pt x="3536" y="26301"/>
                    </a:cubicBezTo>
                    <a:cubicBezTo>
                      <a:pt x="2274" y="23622"/>
                      <a:pt x="1417" y="20753"/>
                      <a:pt x="965" y="17812"/>
                    </a:cubicBezTo>
                    <a:cubicBezTo>
                      <a:pt x="477" y="14883"/>
                      <a:pt x="417" y="11906"/>
                      <a:pt x="512" y="8930"/>
                    </a:cubicBezTo>
                    <a:cubicBezTo>
                      <a:pt x="548" y="7442"/>
                      <a:pt x="643" y="5953"/>
                      <a:pt x="739" y="4465"/>
                    </a:cubicBez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>
                <a:off x="-214625" y="4297375"/>
                <a:ext cx="450675" cy="3959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837" extrusionOk="0">
                    <a:moveTo>
                      <a:pt x="17979" y="1"/>
                    </a:moveTo>
                    <a:lnTo>
                      <a:pt x="17979" y="1"/>
                    </a:lnTo>
                    <a:cubicBezTo>
                      <a:pt x="17920" y="1394"/>
                      <a:pt x="17431" y="2704"/>
                      <a:pt x="16812" y="3930"/>
                    </a:cubicBezTo>
                    <a:cubicBezTo>
                      <a:pt x="16217" y="5144"/>
                      <a:pt x="15443" y="6287"/>
                      <a:pt x="14669" y="7442"/>
                    </a:cubicBezTo>
                    <a:cubicBezTo>
                      <a:pt x="13895" y="8585"/>
                      <a:pt x="13169" y="9788"/>
                      <a:pt x="12693" y="11109"/>
                    </a:cubicBezTo>
                    <a:cubicBezTo>
                      <a:pt x="12276" y="12275"/>
                      <a:pt x="12087" y="13514"/>
                      <a:pt x="12134" y="14746"/>
                    </a:cubicBezTo>
                    <a:lnTo>
                      <a:pt x="12134" y="14746"/>
                    </a:lnTo>
                    <a:cubicBezTo>
                      <a:pt x="11083" y="13910"/>
                      <a:pt x="9889" y="13326"/>
                      <a:pt x="8752" y="12705"/>
                    </a:cubicBezTo>
                    <a:cubicBezTo>
                      <a:pt x="8097" y="12348"/>
                      <a:pt x="7466" y="11979"/>
                      <a:pt x="6871" y="11562"/>
                    </a:cubicBezTo>
                    <a:cubicBezTo>
                      <a:pt x="6275" y="11145"/>
                      <a:pt x="5739" y="10633"/>
                      <a:pt x="5239" y="10121"/>
                    </a:cubicBezTo>
                    <a:cubicBezTo>
                      <a:pt x="4227" y="9062"/>
                      <a:pt x="3358" y="7835"/>
                      <a:pt x="2537" y="6621"/>
                    </a:cubicBezTo>
                    <a:cubicBezTo>
                      <a:pt x="1703" y="5394"/>
                      <a:pt x="905" y="4132"/>
                      <a:pt x="1" y="2977"/>
                    </a:cubicBezTo>
                    <a:lnTo>
                      <a:pt x="1" y="2977"/>
                    </a:lnTo>
                    <a:cubicBezTo>
                      <a:pt x="834" y="4204"/>
                      <a:pt x="1572" y="5490"/>
                      <a:pt x="2382" y="6764"/>
                    </a:cubicBezTo>
                    <a:cubicBezTo>
                      <a:pt x="3168" y="8014"/>
                      <a:pt x="3989" y="9264"/>
                      <a:pt x="5001" y="10383"/>
                    </a:cubicBezTo>
                    <a:cubicBezTo>
                      <a:pt x="5501" y="10931"/>
                      <a:pt x="6061" y="11455"/>
                      <a:pt x="6668" y="11907"/>
                    </a:cubicBezTo>
                    <a:cubicBezTo>
                      <a:pt x="7275" y="12348"/>
                      <a:pt x="7918" y="12741"/>
                      <a:pt x="8573" y="13098"/>
                    </a:cubicBezTo>
                    <a:cubicBezTo>
                      <a:pt x="9883" y="13812"/>
                      <a:pt x="11192" y="14491"/>
                      <a:pt x="12276" y="15443"/>
                    </a:cubicBezTo>
                    <a:lnTo>
                      <a:pt x="12705" y="15836"/>
                    </a:lnTo>
                    <a:lnTo>
                      <a:pt x="12645" y="15253"/>
                    </a:lnTo>
                    <a:cubicBezTo>
                      <a:pt x="12502" y="13907"/>
                      <a:pt x="12645" y="12538"/>
                      <a:pt x="13097" y="11264"/>
                    </a:cubicBezTo>
                    <a:cubicBezTo>
                      <a:pt x="13538" y="9978"/>
                      <a:pt x="14252" y="8811"/>
                      <a:pt x="14967" y="7633"/>
                    </a:cubicBezTo>
                    <a:cubicBezTo>
                      <a:pt x="15693" y="6454"/>
                      <a:pt x="16455" y="5275"/>
                      <a:pt x="17027" y="4013"/>
                    </a:cubicBezTo>
                    <a:cubicBezTo>
                      <a:pt x="17574" y="2751"/>
                      <a:pt x="18027" y="1382"/>
                      <a:pt x="179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>
                <a:off x="-67875" y="4054800"/>
                <a:ext cx="893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8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655"/>
                      <a:pt x="274" y="1286"/>
                      <a:pt x="512" y="1905"/>
                    </a:cubicBezTo>
                    <a:cubicBezTo>
                      <a:pt x="774" y="2513"/>
                      <a:pt x="1096" y="3096"/>
                      <a:pt x="1477" y="3644"/>
                    </a:cubicBezTo>
                    <a:lnTo>
                      <a:pt x="1632" y="3870"/>
                    </a:lnTo>
                    <a:lnTo>
                      <a:pt x="1822" y="3691"/>
                    </a:lnTo>
                    <a:cubicBezTo>
                      <a:pt x="2227" y="3298"/>
                      <a:pt x="2560" y="2870"/>
                      <a:pt x="2858" y="2405"/>
                    </a:cubicBezTo>
                    <a:cubicBezTo>
                      <a:pt x="3013" y="2179"/>
                      <a:pt x="3144" y="1929"/>
                      <a:pt x="3263" y="1691"/>
                    </a:cubicBezTo>
                    <a:cubicBezTo>
                      <a:pt x="3382" y="1441"/>
                      <a:pt x="3501" y="1191"/>
                      <a:pt x="3572" y="929"/>
                    </a:cubicBezTo>
                    <a:lnTo>
                      <a:pt x="3572" y="929"/>
                    </a:lnTo>
                    <a:lnTo>
                      <a:pt x="3096" y="1584"/>
                    </a:lnTo>
                    <a:lnTo>
                      <a:pt x="3096" y="1584"/>
                    </a:lnTo>
                    <a:cubicBezTo>
                      <a:pt x="2953" y="1798"/>
                      <a:pt x="2775" y="2001"/>
                      <a:pt x="2608" y="2215"/>
                    </a:cubicBezTo>
                    <a:cubicBezTo>
                      <a:pt x="2323" y="2549"/>
                      <a:pt x="2030" y="2867"/>
                      <a:pt x="1722" y="3169"/>
                    </a:cubicBezTo>
                    <a:lnTo>
                      <a:pt x="1722" y="3169"/>
                    </a:lnTo>
                    <a:cubicBezTo>
                      <a:pt x="1417" y="2702"/>
                      <a:pt x="1126" y="2220"/>
                      <a:pt x="870" y="1739"/>
                    </a:cubicBezTo>
                    <a:cubicBezTo>
                      <a:pt x="572" y="1167"/>
                      <a:pt x="286" y="59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>
                <a:off x="-90800" y="4143200"/>
                <a:ext cx="1381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5335" extrusionOk="0">
                    <a:moveTo>
                      <a:pt x="1" y="0"/>
                    </a:moveTo>
                    <a:cubicBezTo>
                      <a:pt x="132" y="453"/>
                      <a:pt x="310" y="882"/>
                      <a:pt x="489" y="1310"/>
                    </a:cubicBezTo>
                    <a:cubicBezTo>
                      <a:pt x="667" y="1739"/>
                      <a:pt x="846" y="2179"/>
                      <a:pt x="1060" y="2596"/>
                    </a:cubicBezTo>
                    <a:cubicBezTo>
                      <a:pt x="1453" y="3441"/>
                      <a:pt x="1918" y="4275"/>
                      <a:pt x="2406" y="5061"/>
                    </a:cubicBezTo>
                    <a:lnTo>
                      <a:pt x="2572" y="5334"/>
                    </a:lnTo>
                    <a:lnTo>
                      <a:pt x="2763" y="5096"/>
                    </a:lnTo>
                    <a:cubicBezTo>
                      <a:pt x="3322" y="4418"/>
                      <a:pt x="3858" y="3715"/>
                      <a:pt x="4311" y="2989"/>
                    </a:cubicBezTo>
                    <a:cubicBezTo>
                      <a:pt x="4549" y="2620"/>
                      <a:pt x="4763" y="2251"/>
                      <a:pt x="4966" y="1858"/>
                    </a:cubicBezTo>
                    <a:cubicBezTo>
                      <a:pt x="5168" y="1477"/>
                      <a:pt x="5358" y="1084"/>
                      <a:pt x="5525" y="679"/>
                    </a:cubicBezTo>
                    <a:lnTo>
                      <a:pt x="5525" y="679"/>
                    </a:lnTo>
                    <a:cubicBezTo>
                      <a:pt x="5287" y="1048"/>
                      <a:pt x="5049" y="1417"/>
                      <a:pt x="4787" y="1763"/>
                    </a:cubicBezTo>
                    <a:cubicBezTo>
                      <a:pt x="4537" y="2120"/>
                      <a:pt x="4287" y="2453"/>
                      <a:pt x="4037" y="2798"/>
                    </a:cubicBezTo>
                    <a:cubicBezTo>
                      <a:pt x="3578" y="3403"/>
                      <a:pt x="3110" y="3990"/>
                      <a:pt x="2633" y="4566"/>
                    </a:cubicBezTo>
                    <a:lnTo>
                      <a:pt x="2633" y="4566"/>
                    </a:lnTo>
                    <a:cubicBezTo>
                      <a:pt x="2202" y="3867"/>
                      <a:pt x="1781" y="3159"/>
                      <a:pt x="1370" y="244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>
                <a:off x="-80675" y="4247375"/>
                <a:ext cx="136350" cy="1110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4442" extrusionOk="0">
                    <a:moveTo>
                      <a:pt x="5453" y="1"/>
                    </a:moveTo>
                    <a:lnTo>
                      <a:pt x="5453" y="1"/>
                    </a:lnTo>
                    <a:cubicBezTo>
                      <a:pt x="4942" y="691"/>
                      <a:pt x="4430" y="1358"/>
                      <a:pt x="3894" y="2013"/>
                    </a:cubicBezTo>
                    <a:cubicBezTo>
                      <a:pt x="3632" y="2358"/>
                      <a:pt x="3358" y="2668"/>
                      <a:pt x="3096" y="2989"/>
                    </a:cubicBezTo>
                    <a:lnTo>
                      <a:pt x="2449" y="3758"/>
                    </a:lnTo>
                    <a:lnTo>
                      <a:pt x="2449" y="3758"/>
                    </a:lnTo>
                    <a:lnTo>
                      <a:pt x="1310" y="2382"/>
                    </a:lnTo>
                    <a:cubicBezTo>
                      <a:pt x="870" y="1858"/>
                      <a:pt x="441" y="1322"/>
                      <a:pt x="0" y="810"/>
                    </a:cubicBezTo>
                    <a:lnTo>
                      <a:pt x="0" y="810"/>
                    </a:lnTo>
                    <a:cubicBezTo>
                      <a:pt x="298" y="1429"/>
                      <a:pt x="655" y="2013"/>
                      <a:pt x="1036" y="2572"/>
                    </a:cubicBezTo>
                    <a:cubicBezTo>
                      <a:pt x="1405" y="3156"/>
                      <a:pt x="1822" y="3703"/>
                      <a:pt x="2263" y="4239"/>
                    </a:cubicBezTo>
                    <a:lnTo>
                      <a:pt x="2417" y="4442"/>
                    </a:lnTo>
                    <a:lnTo>
                      <a:pt x="2596" y="4239"/>
                    </a:lnTo>
                    <a:cubicBezTo>
                      <a:pt x="2894" y="3930"/>
                      <a:pt x="3167" y="3584"/>
                      <a:pt x="3429" y="3263"/>
                    </a:cubicBezTo>
                    <a:cubicBezTo>
                      <a:pt x="3703" y="2930"/>
                      <a:pt x="3953" y="2596"/>
                      <a:pt x="4191" y="2239"/>
                    </a:cubicBezTo>
                    <a:cubicBezTo>
                      <a:pt x="4680" y="1525"/>
                      <a:pt x="5120" y="786"/>
                      <a:pt x="54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>
                <a:off x="164900" y="4391450"/>
                <a:ext cx="61025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3084" extrusionOk="0">
                    <a:moveTo>
                      <a:pt x="631" y="0"/>
                    </a:moveTo>
                    <a:lnTo>
                      <a:pt x="631" y="0"/>
                    </a:lnTo>
                    <a:cubicBezTo>
                      <a:pt x="441" y="441"/>
                      <a:pt x="310" y="893"/>
                      <a:pt x="191" y="1358"/>
                    </a:cubicBezTo>
                    <a:cubicBezTo>
                      <a:pt x="95" y="1810"/>
                      <a:pt x="36" y="2274"/>
                      <a:pt x="12" y="2751"/>
                    </a:cubicBezTo>
                    <a:lnTo>
                      <a:pt x="0" y="3084"/>
                    </a:lnTo>
                    <a:lnTo>
                      <a:pt x="0" y="3084"/>
                    </a:lnTo>
                    <a:lnTo>
                      <a:pt x="310" y="2989"/>
                    </a:lnTo>
                    <a:cubicBezTo>
                      <a:pt x="691" y="2870"/>
                      <a:pt x="1084" y="2739"/>
                      <a:pt x="1441" y="2548"/>
                    </a:cubicBezTo>
                    <a:cubicBezTo>
                      <a:pt x="1798" y="2346"/>
                      <a:pt x="2143" y="2120"/>
                      <a:pt x="2441" y="1846"/>
                    </a:cubicBezTo>
                    <a:lnTo>
                      <a:pt x="2441" y="1846"/>
                    </a:lnTo>
                    <a:cubicBezTo>
                      <a:pt x="2048" y="1989"/>
                      <a:pt x="1679" y="2108"/>
                      <a:pt x="1310" y="2227"/>
                    </a:cubicBezTo>
                    <a:lnTo>
                      <a:pt x="502" y="2465"/>
                    </a:lnTo>
                    <a:lnTo>
                      <a:pt x="502" y="2465"/>
                    </a:lnTo>
                    <a:cubicBezTo>
                      <a:pt x="528" y="2112"/>
                      <a:pt x="553" y="1761"/>
                      <a:pt x="572" y="1417"/>
                    </a:cubicBezTo>
                    <a:cubicBezTo>
                      <a:pt x="607" y="941"/>
                      <a:pt x="631" y="476"/>
                      <a:pt x="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>
                <a:off x="119050" y="4444725"/>
                <a:ext cx="8307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930" extrusionOk="0">
                    <a:moveTo>
                      <a:pt x="239" y="0"/>
                    </a:moveTo>
                    <a:cubicBezTo>
                      <a:pt x="108" y="596"/>
                      <a:pt x="48" y="1203"/>
                      <a:pt x="36" y="1810"/>
                    </a:cubicBezTo>
                    <a:cubicBezTo>
                      <a:pt x="1" y="2417"/>
                      <a:pt x="36" y="3013"/>
                      <a:pt x="96" y="3632"/>
                    </a:cubicBezTo>
                    <a:lnTo>
                      <a:pt x="120" y="3930"/>
                    </a:lnTo>
                    <a:lnTo>
                      <a:pt x="405" y="3822"/>
                    </a:lnTo>
                    <a:cubicBezTo>
                      <a:pt x="941" y="3632"/>
                      <a:pt x="1453" y="3394"/>
                      <a:pt x="1953" y="3108"/>
                    </a:cubicBezTo>
                    <a:cubicBezTo>
                      <a:pt x="2441" y="2822"/>
                      <a:pt x="2906" y="2477"/>
                      <a:pt x="3322" y="2096"/>
                    </a:cubicBezTo>
                    <a:lnTo>
                      <a:pt x="3322" y="2096"/>
                    </a:lnTo>
                    <a:cubicBezTo>
                      <a:pt x="2798" y="2346"/>
                      <a:pt x="2287" y="2572"/>
                      <a:pt x="1786" y="2798"/>
                    </a:cubicBezTo>
                    <a:cubicBezTo>
                      <a:pt x="1367" y="2964"/>
                      <a:pt x="947" y="3138"/>
                      <a:pt x="521" y="3294"/>
                    </a:cubicBezTo>
                    <a:lnTo>
                      <a:pt x="521" y="3294"/>
                    </a:lnTo>
                    <a:cubicBezTo>
                      <a:pt x="477" y="2795"/>
                      <a:pt x="445" y="2297"/>
                      <a:pt x="405" y="1798"/>
                    </a:cubicBezTo>
                    <a:cubicBezTo>
                      <a:pt x="358" y="1203"/>
                      <a:pt x="310" y="608"/>
                      <a:pt x="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>
                <a:off x="-177425" y="4447700"/>
                <a:ext cx="646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228" extrusionOk="0">
                    <a:moveTo>
                      <a:pt x="2204" y="1"/>
                    </a:moveTo>
                    <a:lnTo>
                      <a:pt x="2168" y="1405"/>
                    </a:lnTo>
                    <a:cubicBezTo>
                      <a:pt x="2159" y="1730"/>
                      <a:pt x="2151" y="2056"/>
                      <a:pt x="2135" y="2381"/>
                    </a:cubicBezTo>
                    <a:lnTo>
                      <a:pt x="2135" y="2381"/>
                    </a:lnTo>
                    <a:cubicBezTo>
                      <a:pt x="1857" y="2192"/>
                      <a:pt x="1569" y="2007"/>
                      <a:pt x="1275" y="1822"/>
                    </a:cubicBezTo>
                    <a:cubicBezTo>
                      <a:pt x="858" y="1572"/>
                      <a:pt x="441" y="1334"/>
                      <a:pt x="1" y="1144"/>
                    </a:cubicBezTo>
                    <a:lnTo>
                      <a:pt x="1" y="1144"/>
                    </a:lnTo>
                    <a:cubicBezTo>
                      <a:pt x="322" y="1501"/>
                      <a:pt x="691" y="1810"/>
                      <a:pt x="1049" y="2108"/>
                    </a:cubicBezTo>
                    <a:cubicBezTo>
                      <a:pt x="1430" y="2406"/>
                      <a:pt x="1811" y="2691"/>
                      <a:pt x="2204" y="2977"/>
                    </a:cubicBezTo>
                    <a:lnTo>
                      <a:pt x="2561" y="3227"/>
                    </a:lnTo>
                    <a:lnTo>
                      <a:pt x="2573" y="2810"/>
                    </a:lnTo>
                    <a:cubicBezTo>
                      <a:pt x="2585" y="2334"/>
                      <a:pt x="2585" y="1858"/>
                      <a:pt x="2525" y="1382"/>
                    </a:cubicBezTo>
                    <a:cubicBezTo>
                      <a:pt x="2477" y="917"/>
                      <a:pt x="2382" y="441"/>
                      <a:pt x="2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>
                <a:off x="-128300" y="4497700"/>
                <a:ext cx="7770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3728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46" y="572"/>
                      <a:pt x="2417" y="1132"/>
                      <a:pt x="2501" y="1703"/>
                    </a:cubicBezTo>
                    <a:cubicBezTo>
                      <a:pt x="2548" y="2141"/>
                      <a:pt x="2596" y="2594"/>
                      <a:pt x="2625" y="3045"/>
                    </a:cubicBezTo>
                    <a:lnTo>
                      <a:pt x="2625" y="3045"/>
                    </a:lnTo>
                    <a:lnTo>
                      <a:pt x="1489" y="2644"/>
                    </a:lnTo>
                    <a:cubicBezTo>
                      <a:pt x="989" y="2477"/>
                      <a:pt x="500" y="2299"/>
                      <a:pt x="0" y="2144"/>
                    </a:cubicBezTo>
                    <a:lnTo>
                      <a:pt x="0" y="2144"/>
                    </a:lnTo>
                    <a:cubicBezTo>
                      <a:pt x="429" y="2465"/>
                      <a:pt x="870" y="2727"/>
                      <a:pt x="1334" y="2977"/>
                    </a:cubicBezTo>
                    <a:cubicBezTo>
                      <a:pt x="1572" y="3096"/>
                      <a:pt x="1810" y="3204"/>
                      <a:pt x="2048" y="3311"/>
                    </a:cubicBezTo>
                    <a:cubicBezTo>
                      <a:pt x="2286" y="3430"/>
                      <a:pt x="2536" y="3513"/>
                      <a:pt x="2775" y="3608"/>
                    </a:cubicBezTo>
                    <a:lnTo>
                      <a:pt x="3108" y="3727"/>
                    </a:lnTo>
                    <a:lnTo>
                      <a:pt x="3096" y="3370"/>
                    </a:lnTo>
                    <a:cubicBezTo>
                      <a:pt x="3060" y="2787"/>
                      <a:pt x="2989" y="2203"/>
                      <a:pt x="2858" y="1644"/>
                    </a:cubicBezTo>
                    <a:cubicBezTo>
                      <a:pt x="2715" y="1072"/>
                      <a:pt x="2525" y="525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8" name="Google Shape;1618;p33"/>
            <p:cNvSpPr/>
            <p:nvPr/>
          </p:nvSpPr>
          <p:spPr>
            <a:xfrm rot="2131633">
              <a:off x="7683251" y="484062"/>
              <a:ext cx="148962" cy="301767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33"/>
            <p:cNvGrpSpPr/>
            <p:nvPr/>
          </p:nvGrpSpPr>
          <p:grpSpPr>
            <a:xfrm rot="2353602">
              <a:off x="7224623" y="-351122"/>
              <a:ext cx="398298" cy="1156460"/>
              <a:chOff x="708100" y="7068850"/>
              <a:chExt cx="645350" cy="1873775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895925" y="7068850"/>
                <a:ext cx="26970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7026" extrusionOk="0">
                    <a:moveTo>
                      <a:pt x="656" y="1"/>
                    </a:moveTo>
                    <a:cubicBezTo>
                      <a:pt x="287" y="1"/>
                      <a:pt x="1" y="298"/>
                      <a:pt x="1" y="656"/>
                    </a:cubicBezTo>
                    <a:lnTo>
                      <a:pt x="1" y="6371"/>
                    </a:lnTo>
                    <a:cubicBezTo>
                      <a:pt x="1" y="6740"/>
                      <a:pt x="298" y="7025"/>
                      <a:pt x="656" y="7025"/>
                    </a:cubicBezTo>
                    <a:lnTo>
                      <a:pt x="10133" y="7025"/>
                    </a:lnTo>
                    <a:cubicBezTo>
                      <a:pt x="10490" y="7025"/>
                      <a:pt x="10776" y="6740"/>
                      <a:pt x="10788" y="6371"/>
                    </a:cubicBezTo>
                    <a:lnTo>
                      <a:pt x="10788" y="656"/>
                    </a:lnTo>
                    <a:cubicBezTo>
                      <a:pt x="10788" y="275"/>
                      <a:pt x="10490" y="1"/>
                      <a:pt x="10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708100" y="7244775"/>
                <a:ext cx="645350" cy="1697850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67914" extrusionOk="0">
                    <a:moveTo>
                      <a:pt x="8597" y="0"/>
                    </a:moveTo>
                    <a:lnTo>
                      <a:pt x="8597" y="512"/>
                    </a:lnTo>
                    <a:cubicBezTo>
                      <a:pt x="8597" y="941"/>
                      <a:pt x="8347" y="1322"/>
                      <a:pt x="7942" y="1489"/>
                    </a:cubicBezTo>
                    <a:cubicBezTo>
                      <a:pt x="3275" y="3441"/>
                      <a:pt x="1" y="8037"/>
                      <a:pt x="1" y="13407"/>
                    </a:cubicBezTo>
                    <a:lnTo>
                      <a:pt x="1" y="63651"/>
                    </a:lnTo>
                    <a:lnTo>
                      <a:pt x="132" y="63651"/>
                    </a:lnTo>
                    <a:cubicBezTo>
                      <a:pt x="132" y="66008"/>
                      <a:pt x="2192" y="67913"/>
                      <a:pt x="4704" y="67913"/>
                    </a:cubicBezTo>
                    <a:cubicBezTo>
                      <a:pt x="6359" y="67913"/>
                      <a:pt x="7800" y="67092"/>
                      <a:pt x="8597" y="65866"/>
                    </a:cubicBezTo>
                    <a:cubicBezTo>
                      <a:pt x="9407" y="67092"/>
                      <a:pt x="10848" y="67913"/>
                      <a:pt x="12503" y="67913"/>
                    </a:cubicBezTo>
                    <a:cubicBezTo>
                      <a:pt x="14550" y="67913"/>
                      <a:pt x="16301" y="66639"/>
                      <a:pt x="16872" y="64901"/>
                    </a:cubicBezTo>
                    <a:cubicBezTo>
                      <a:pt x="17456" y="66639"/>
                      <a:pt x="19182" y="67913"/>
                      <a:pt x="21254" y="67913"/>
                    </a:cubicBezTo>
                    <a:cubicBezTo>
                      <a:pt x="23778" y="67913"/>
                      <a:pt x="25814" y="66008"/>
                      <a:pt x="25814" y="63651"/>
                    </a:cubicBezTo>
                    <a:lnTo>
                      <a:pt x="25814" y="13407"/>
                    </a:lnTo>
                    <a:cubicBezTo>
                      <a:pt x="25814" y="8037"/>
                      <a:pt x="22540" y="3441"/>
                      <a:pt x="17872" y="1489"/>
                    </a:cubicBezTo>
                    <a:cubicBezTo>
                      <a:pt x="17467" y="1310"/>
                      <a:pt x="17206" y="941"/>
                      <a:pt x="17206" y="512"/>
                    </a:cubicBezTo>
                    <a:lnTo>
                      <a:pt x="17206" y="0"/>
                    </a:lnTo>
                    <a:close/>
                  </a:path>
                </a:pathLst>
              </a:custGeom>
              <a:solidFill>
                <a:srgbClr val="25BF7C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788;p35">
            <a:extLst>
              <a:ext uri="{FF2B5EF4-FFF2-40B4-BE49-F238E27FC236}">
                <a16:creationId xmlns:a16="http://schemas.microsoft.com/office/drawing/2014/main" id="{69E33BBD-CCAD-4E33-809B-3BD38202BEE5}"/>
              </a:ext>
            </a:extLst>
          </p:cNvPr>
          <p:cNvSpPr txBox="1">
            <a:spLocks/>
          </p:cNvSpPr>
          <p:nvPr/>
        </p:nvSpPr>
        <p:spPr>
          <a:xfrm>
            <a:off x="721649" y="4414450"/>
            <a:ext cx="4006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it-IT" sz="2000"/>
              <a:t>—Paul McCartney</a:t>
            </a:r>
          </a:p>
        </p:txBody>
      </p:sp>
      <p:sp>
        <p:nvSpPr>
          <p:cNvPr id="3" name="Google Shape;1789;p35">
            <a:extLst>
              <a:ext uri="{FF2B5EF4-FFF2-40B4-BE49-F238E27FC236}">
                <a16:creationId xmlns:a16="http://schemas.microsoft.com/office/drawing/2014/main" id="{F9116274-3AC6-42BC-98DF-C35FCC415B96}"/>
              </a:ext>
            </a:extLst>
          </p:cNvPr>
          <p:cNvSpPr txBox="1">
            <a:spLocks/>
          </p:cNvSpPr>
          <p:nvPr/>
        </p:nvSpPr>
        <p:spPr>
          <a:xfrm>
            <a:off x="721499" y="2594475"/>
            <a:ext cx="4006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●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○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naheim"/>
              <a:buChar char="■"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>
              <a:spcBef>
                <a:spcPts val="1000"/>
              </a:spcBef>
              <a:buFont typeface="Anaheim"/>
              <a:buNone/>
            </a:pPr>
            <a:r>
              <a:rPr lang="it-IT" sz="1800">
                <a:solidFill>
                  <a:srgbClr val="566176"/>
                </a:solidFill>
                <a:latin typeface="Red Hat Display"/>
                <a:ea typeface="Red Hat Display"/>
                <a:cs typeface="Red Hat Display"/>
              </a:rPr>
              <a:t>"Ci deve essere un modo migliore per fare le cose che vogliamo, un modo che non inquini il cielo, o la pioggia o la terra."</a:t>
            </a:r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2336006193"/>
      </p:ext>
    </p:extLst>
  </p:cSld>
  <p:clrMapOvr>
    <a:masterClrMapping/>
  </p:clrMapOvr>
</p:sld>
</file>

<file path=ppt/theme/theme1.xml><?xml version="1.0" encoding="utf-8"?>
<a:theme xmlns:a="http://schemas.openxmlformats.org/drawingml/2006/main" name="Reuse Plastic Bottles Workshop by Slidesgo">
  <a:themeElements>
    <a:clrScheme name="Simple Light">
      <a:dk1>
        <a:srgbClr val="000000"/>
      </a:dk1>
      <a:lt1>
        <a:srgbClr val="FFFFFF"/>
      </a:lt1>
      <a:dk2>
        <a:srgbClr val="383838"/>
      </a:dk2>
      <a:lt2>
        <a:srgbClr val="95604B"/>
      </a:lt2>
      <a:accent1>
        <a:srgbClr val="E9F7D7"/>
      </a:accent1>
      <a:accent2>
        <a:srgbClr val="A6D165"/>
      </a:accent2>
      <a:accent3>
        <a:srgbClr val="75A641"/>
      </a:accent3>
      <a:accent4>
        <a:srgbClr val="235233"/>
      </a:accent4>
      <a:accent5>
        <a:srgbClr val="552014"/>
      </a:accent5>
      <a:accent6>
        <a:srgbClr val="95604B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0550BBC730F34CAE779AAAFC75E38A" ma:contentTypeVersion="8" ma:contentTypeDescription="Creare un nuovo documento." ma:contentTypeScope="" ma:versionID="3f0c6ec0f151a95102aac08a357c4905">
  <xsd:schema xmlns:xsd="http://www.w3.org/2001/XMLSchema" xmlns:xs="http://www.w3.org/2001/XMLSchema" xmlns:p="http://schemas.microsoft.com/office/2006/metadata/properties" xmlns:ns2="c8da8745-9980-4169-8848-8d500628383d" targetNamespace="http://schemas.microsoft.com/office/2006/metadata/properties" ma:root="true" ma:fieldsID="5aceb387bc599679f33ac7778b4907c3" ns2:_="">
    <xsd:import namespace="c8da8745-9980-4169-8848-8d5006283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a8745-9980-4169-8848-8d5006283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E4C65-0D1D-49EB-AAF8-C6A760586685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6a5a5339-d671-44f2-8ee8-54ae92f976f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d619a4d-53c3-44b5-9d0b-48c5230439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638242-0699-4C09-A1AD-7D95576AC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4AF5D-C8DE-4DC4-989C-557D90C0D144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Presentazione su schermo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Londrina Solid</vt:lpstr>
      <vt:lpstr>Red Hat Display</vt:lpstr>
      <vt:lpstr>Arial</vt:lpstr>
      <vt:lpstr>Roboto Condensed Light</vt:lpstr>
      <vt:lpstr>Hind</vt:lpstr>
      <vt:lpstr>Anaheim</vt:lpstr>
      <vt:lpstr>Reuse Plastic Bottles Workshop by Slidesgo</vt:lpstr>
      <vt:lpstr>PROGETTO GREEN SCHOOL 2022...</vt:lpstr>
      <vt:lpstr>COS'E' UNA GREEN SCHOOL?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6 Pilastri portanti</vt:lpstr>
      <vt:lpstr>Educazione allo Sviluppo sostenibile e alla Cittadinanza globale</vt:lpstr>
      <vt:lpstr>Step operativi</vt:lpstr>
      <vt:lpstr>Idee possibili...</vt:lpstr>
      <vt:lpstr>Attestato</vt:lpstr>
      <vt:lpstr>Ed ora...passiamo all'azione!!!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REUSING PLASTIC BOTTLES WORKSHOP</dc:title>
  <cp:lastModifiedBy>Nicola Locatelli</cp:lastModifiedBy>
  <cp:revision>188</cp:revision>
  <dcterms:modified xsi:type="dcterms:W3CDTF">2022-03-30T17:13:25Z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0x010100550550BBC730F34CAE779AAAFC75E38A</vt:lpwstr>
  </property>
</Properties>
</file>